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8" r:id="rId5"/>
    <p:sldMasterId id="2147483709" r:id="rId6"/>
    <p:sldMasterId id="214748371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y="5143500" cx="9144000"/>
  <p:notesSz cx="6858000" cy="9144000"/>
  <p:embeddedFontLst>
    <p:embeddedFont>
      <p:font typeface="Proxima Nova"/>
      <p:regular r:id="rId26"/>
      <p:bold r:id="rId27"/>
      <p:italic r:id="rId28"/>
      <p:boldItalic r:id="rId29"/>
    </p:embeddedFont>
    <p:embeddedFont>
      <p:font typeface="Poppins"/>
      <p:regular r:id="rId30"/>
      <p:bold r:id="rId31"/>
      <p:italic r:id="rId32"/>
      <p:boldItalic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Open Sans ExtraBold"/>
      <p:bold r:id="rId38"/>
      <p:boldItalic r:id="rId39"/>
    </p:embeddedFont>
    <p:embeddedFont>
      <p:font typeface="Helvetica Neue"/>
      <p:regular r:id="rId40"/>
      <p:bold r:id="rId41"/>
      <p:italic r:id="rId42"/>
      <p:boldItalic r:id="rId43"/>
    </p:embeddedFont>
    <p:embeddedFont>
      <p:font typeface="Poppins ExtraBold"/>
      <p:bold r:id="rId44"/>
      <p:boldItalic r:id="rId45"/>
    </p:embeddedFont>
    <p:embeddedFont>
      <p:font typeface="Open Sans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1661324-B9FE-41E9-9122-C9154170A51C}">
  <a:tblStyle styleId="{51661324-B9FE-41E9-9122-C9154170A5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regular.fntdata"/><Relationship Id="rId42" Type="http://schemas.openxmlformats.org/officeDocument/2006/relationships/font" Target="fonts/HelveticaNeue-italic.fntdata"/><Relationship Id="rId41" Type="http://schemas.openxmlformats.org/officeDocument/2006/relationships/font" Target="fonts/HelveticaNeue-bold.fntdata"/><Relationship Id="rId44" Type="http://schemas.openxmlformats.org/officeDocument/2006/relationships/font" Target="fonts/PoppinsExtraBold-bold.fntdata"/><Relationship Id="rId43" Type="http://schemas.openxmlformats.org/officeDocument/2006/relationships/font" Target="fonts/HelveticaNeue-boldItalic.fntdata"/><Relationship Id="rId46" Type="http://schemas.openxmlformats.org/officeDocument/2006/relationships/font" Target="fonts/OpenSans-regular.fntdata"/><Relationship Id="rId45" Type="http://schemas.openxmlformats.org/officeDocument/2006/relationships/font" Target="fonts/PoppinsExtra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font" Target="fonts/OpenSans-italic.fntdata"/><Relationship Id="rId47" Type="http://schemas.openxmlformats.org/officeDocument/2006/relationships/font" Target="fonts/OpenSans-bold.fntdata"/><Relationship Id="rId49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Poppins-bold.fntdata"/><Relationship Id="rId30" Type="http://schemas.openxmlformats.org/officeDocument/2006/relationships/font" Target="fonts/Poppins-regular.fntdata"/><Relationship Id="rId33" Type="http://schemas.openxmlformats.org/officeDocument/2006/relationships/font" Target="fonts/Poppins-boldItalic.fntdata"/><Relationship Id="rId32" Type="http://schemas.openxmlformats.org/officeDocument/2006/relationships/font" Target="fonts/Poppins-italic.fntdata"/><Relationship Id="rId35" Type="http://schemas.openxmlformats.org/officeDocument/2006/relationships/font" Target="fonts/Montserrat-bold.fntdata"/><Relationship Id="rId34" Type="http://schemas.openxmlformats.org/officeDocument/2006/relationships/font" Target="fonts/Montserrat-regular.fntdata"/><Relationship Id="rId37" Type="http://schemas.openxmlformats.org/officeDocument/2006/relationships/font" Target="fonts/Montserrat-boldItalic.fntdata"/><Relationship Id="rId36" Type="http://schemas.openxmlformats.org/officeDocument/2006/relationships/font" Target="fonts/Montserrat-italic.fntdata"/><Relationship Id="rId39" Type="http://schemas.openxmlformats.org/officeDocument/2006/relationships/font" Target="fonts/OpenSansExtraBold-boldItalic.fntdata"/><Relationship Id="rId38" Type="http://schemas.openxmlformats.org/officeDocument/2006/relationships/font" Target="fonts/OpenSansExtraBold-bold.fntdata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font" Target="fonts/ProximaNova-regular.fntdata"/><Relationship Id="rId25" Type="http://schemas.openxmlformats.org/officeDocument/2006/relationships/slide" Target="slides/slide17.xml"/><Relationship Id="rId28" Type="http://schemas.openxmlformats.org/officeDocument/2006/relationships/font" Target="fonts/ProximaNova-italic.fntdata"/><Relationship Id="rId27" Type="http://schemas.openxmlformats.org/officeDocument/2006/relationships/font" Target="fonts/ProximaNova-bold.fntdata"/><Relationship Id="rId29" Type="http://schemas.openxmlformats.org/officeDocument/2006/relationships/font" Target="fonts/ProximaNova-bold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9828dd8eb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9828dd8eb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c67f0dfde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c67f0dfde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c9d098ff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c9d098ff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9828dd8eb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9828dd8eb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c67f0dfde8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4" name="Google Shape;344;gc67f0dfde8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c67f0dfde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c67f0dfde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c67f0dfde8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6" name="Google Shape;356;gc67f0dfde8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c67f0dfde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c67f0dfde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c915c63bb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c915c63bb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c915c63bbe_2_4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c915c63bbe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c915c63bbe_2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c915c63bbe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c915c63bbe_2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c915c63bbe_2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9828dd8eb4_0_8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1" name="Google Shape;291;g9828dd8eb4_0_8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c67f0dfde8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6" name="Google Shape;296;gc67f0dfde8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9828dd8eb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9828dd8eb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9828dd8eb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9828dd8eb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c67f0dfde8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8" name="Google Shape;318;gc67f0dfde8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 OF EVERY DECK ">
  <p:cSld name="1_Title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0" y="3883602"/>
            <a:ext cx="9144000" cy="470700"/>
          </a:xfrm>
          <a:prstGeom prst="rect">
            <a:avLst/>
          </a:prstGeom>
          <a:solidFill>
            <a:srgbClr val="E10600"/>
          </a:solidFill>
          <a:ln>
            <a:noFill/>
          </a:ln>
          <a:effectLst>
            <a:outerShdw blurRad="38100" rotWithShape="0" dir="5400000" dist="25400">
              <a:srgbClr val="000000">
                <a:alpha val="4941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9850" y="851125"/>
            <a:ext cx="6484300" cy="251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  <a:defRPr i="0" sz="4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A90B6"/>
              </a:buClr>
              <a:buSzPts val="1800"/>
              <a:buFont typeface="Open Sans"/>
              <a:buNone/>
              <a:defRPr i="0" sz="1800" u="none" cap="none" strike="noStrike">
                <a:solidFill>
                  <a:srgbClr val="8A90B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90B6"/>
              </a:buClr>
              <a:buSzPts val="1500"/>
              <a:buFont typeface="Open Sans"/>
              <a:buNone/>
              <a:defRPr i="0" sz="1500" u="none" cap="none" strike="noStrike">
                <a:solidFill>
                  <a:srgbClr val="8A90B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90B6"/>
              </a:buClr>
              <a:buSzPts val="1400"/>
              <a:buFont typeface="Open Sans"/>
              <a:buNone/>
              <a:defRPr i="0" sz="1400" u="none" cap="none" strike="noStrike">
                <a:solidFill>
                  <a:srgbClr val="8A90B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90B6"/>
              </a:buClr>
              <a:buSzPts val="1200"/>
              <a:buFont typeface="Open Sans"/>
              <a:buNone/>
              <a:defRPr i="0" sz="1200" u="none" cap="none" strike="noStrike">
                <a:solidFill>
                  <a:srgbClr val="8A90B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90B6"/>
              </a:buClr>
              <a:buSzPts val="1200"/>
              <a:buFont typeface="Open Sans"/>
              <a:buNone/>
              <a:defRPr i="0" sz="1200" u="none" cap="none" strike="noStrike">
                <a:solidFill>
                  <a:srgbClr val="8A90B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90B6"/>
              </a:buClr>
              <a:buSzPts val="1200"/>
              <a:buFont typeface="Open Sans"/>
              <a:buNone/>
              <a:defRPr i="0" sz="1200" u="none" cap="none" strike="noStrike">
                <a:solidFill>
                  <a:srgbClr val="8A90B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90B6"/>
              </a:buClr>
              <a:buSzPts val="1200"/>
              <a:buFont typeface="Open Sans"/>
              <a:buNone/>
              <a:defRPr i="0" sz="1200" u="none" cap="none" strike="noStrike">
                <a:solidFill>
                  <a:srgbClr val="8A90B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90B6"/>
              </a:buClr>
              <a:buSzPts val="1200"/>
              <a:buFont typeface="Open Sans"/>
              <a:buNone/>
              <a:defRPr i="0" sz="1200" u="none" cap="none" strike="noStrike">
                <a:solidFill>
                  <a:srgbClr val="8A90B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90B6"/>
              </a:buClr>
              <a:buSzPts val="1200"/>
              <a:buFont typeface="Open Sans"/>
              <a:buNone/>
              <a:defRPr i="0" sz="1200" u="none" cap="none" strike="noStrike">
                <a:solidFill>
                  <a:srgbClr val="8A90B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7" name="Google Shape;57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8" name="Google Shape;58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1" name="Google Shape;6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ining Goals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/>
        </p:nvSpPr>
        <p:spPr>
          <a:xfrm>
            <a:off x="1113450" y="1214550"/>
            <a:ext cx="3606600" cy="24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0" wrap="square" tIns="68575">
            <a:noAutofit/>
          </a:bodyPr>
          <a:lstStyle/>
          <a:p>
            <a:pPr indent="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8" name="Google Shape;68;p18"/>
          <p:cNvSpPr txBox="1"/>
          <p:nvPr/>
        </p:nvSpPr>
        <p:spPr>
          <a:xfrm>
            <a:off x="628650" y="2203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F94"/>
              </a:buClr>
              <a:buSzPts val="4100"/>
              <a:buFont typeface="Helvetica Neue"/>
              <a:buNone/>
            </a:pPr>
            <a:r>
              <a:rPr b="0" i="0" lang="en" sz="3000" u="none" cap="none" strike="noStrike">
                <a:solidFill>
                  <a:schemeClr val="lt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NORMS</a:t>
            </a:r>
            <a:endParaRPr b="0" i="0" sz="3000" u="none" cap="none" strike="noStrike">
              <a:solidFill>
                <a:schemeClr val="lt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9" name="Google Shape;69;p18"/>
          <p:cNvSpPr txBox="1"/>
          <p:nvPr/>
        </p:nvSpPr>
        <p:spPr>
          <a:xfrm>
            <a:off x="1270450" y="1380150"/>
            <a:ext cx="68457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accen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accen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accen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3225" y="1214550"/>
            <a:ext cx="940551" cy="94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3225" y="1952075"/>
            <a:ext cx="940551" cy="94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3225" y="2777400"/>
            <a:ext cx="940551" cy="94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rgbClr val="FFFFF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Open Sans"/>
              <a:buNone/>
              <a:defRPr b="1" i="0" sz="48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Only 1 1 1 1">
  <p:cSld name="3_Title Only_1_1_1_1"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/>
        </p:nvSpPr>
        <p:spPr>
          <a:xfrm>
            <a:off x="1184300" y="1429725"/>
            <a:ext cx="2172300" cy="21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marR="0" rtl="0" algn="l">
              <a:lnSpc>
                <a:spcPct val="110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141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OUR </a:t>
            </a:r>
            <a:endParaRPr b="0" i="0" sz="2400" u="none" cap="none" strike="noStrike">
              <a:solidFill>
                <a:srgbClr val="141B4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914400" marR="0" rtl="0" algn="l">
              <a:lnSpc>
                <a:spcPct val="110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141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BEST </a:t>
            </a:r>
            <a:endParaRPr b="0" i="0" sz="2400" u="none" cap="none" strike="noStrike">
              <a:solidFill>
                <a:srgbClr val="141B4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914400" marR="0" rtl="0" algn="l">
              <a:lnSpc>
                <a:spcPct val="110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141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DAYS </a:t>
            </a:r>
            <a:endParaRPr b="0" i="0" sz="2400" u="none" cap="none" strike="noStrike">
              <a:solidFill>
                <a:srgbClr val="141B4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10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233F9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    STILL LIE</a:t>
            </a:r>
            <a:endParaRPr b="0" i="0" sz="2400" u="none" cap="none" strike="noStrike">
              <a:solidFill>
                <a:srgbClr val="233F9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457200" marR="0" rtl="0" algn="l">
              <a:lnSpc>
                <a:spcPct val="1102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233F9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 AHEAD.               </a:t>
            </a:r>
            <a:endParaRPr b="0" i="0" sz="2400" u="none" cap="none" strike="noStrike">
              <a:solidFill>
                <a:srgbClr val="233F9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77" name="Google Shape;7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6725" y="60000"/>
            <a:ext cx="4161374" cy="50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/>
        </p:nvSpPr>
        <p:spPr>
          <a:xfrm>
            <a:off x="311700" y="346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45720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000">
              <a:solidFill>
                <a:srgbClr val="141B4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ebreaker">
  <p:cSld name="1_Title Slide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22"/>
          <p:cNvPicPr preferRelativeResize="0"/>
          <p:nvPr/>
        </p:nvPicPr>
        <p:blipFill rotWithShape="1">
          <a:blip r:embed="rId2">
            <a:alphaModFix/>
          </a:blip>
          <a:srcRect b="-774" l="7807" r="9" t="8591"/>
          <a:stretch/>
        </p:blipFill>
        <p:spPr>
          <a:xfrm>
            <a:off x="-959156" y="-1223830"/>
            <a:ext cx="10103163" cy="673543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2"/>
          <p:cNvSpPr txBox="1"/>
          <p:nvPr/>
        </p:nvSpPr>
        <p:spPr>
          <a:xfrm>
            <a:off x="4731734" y="2906449"/>
            <a:ext cx="4161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" sz="5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icebreaker </a:t>
            </a:r>
            <a:endParaRPr b="0" i="0" sz="3300" u="none" cap="none" strike="noStrike">
              <a:solidFill>
                <a:srgbClr val="233F9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84" name="Google Shape;8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0100" y="4619350"/>
            <a:ext cx="921900" cy="35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 2">
    <p:bg>
      <p:bgPr>
        <a:solidFill>
          <a:srgbClr val="233F94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0900" y="4632475"/>
            <a:ext cx="886969" cy="344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accen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ining Goals 4">
  <p:cSld name="BLANK_5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"/>
          <p:cNvSpPr txBox="1"/>
          <p:nvPr/>
        </p:nvSpPr>
        <p:spPr>
          <a:xfrm>
            <a:off x="365250" y="1938574"/>
            <a:ext cx="8413500" cy="11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Helvetica Neue"/>
              <a:buNone/>
            </a:pPr>
            <a:r>
              <a:t/>
            </a:r>
            <a:endParaRPr b="0" i="0" sz="3800" u="none" cap="none" strike="noStrike">
              <a:solidFill>
                <a:schemeClr val="accen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90" name="Google Shape;90;p25"/>
          <p:cNvSpPr txBox="1"/>
          <p:nvPr/>
        </p:nvSpPr>
        <p:spPr>
          <a:xfrm>
            <a:off x="311700" y="346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lt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GOALS</a:t>
            </a:r>
            <a:endParaRPr b="0" i="0" sz="3000" u="none" cap="none" strike="noStrike">
              <a:solidFill>
                <a:schemeClr val="lt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91" name="Google Shape;91;p25"/>
          <p:cNvPicPr preferRelativeResize="0"/>
          <p:nvPr/>
        </p:nvPicPr>
        <p:blipFill rotWithShape="1">
          <a:blip r:embed="rId2">
            <a:alphaModFix/>
          </a:blip>
          <a:srcRect b="0" l="29383" r="23194" t="0"/>
          <a:stretch/>
        </p:blipFill>
        <p:spPr>
          <a:xfrm>
            <a:off x="674074" y="1199350"/>
            <a:ext cx="667646" cy="9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5"/>
          <p:cNvPicPr preferRelativeResize="0"/>
          <p:nvPr/>
        </p:nvPicPr>
        <p:blipFill rotWithShape="1">
          <a:blip r:embed="rId3">
            <a:alphaModFix/>
          </a:blip>
          <a:srcRect b="18782" l="31096" r="32786" t="13603"/>
          <a:stretch/>
        </p:blipFill>
        <p:spPr>
          <a:xfrm>
            <a:off x="674075" y="2193200"/>
            <a:ext cx="534402" cy="65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5"/>
          <p:cNvPicPr preferRelativeResize="0"/>
          <p:nvPr/>
        </p:nvPicPr>
        <p:blipFill rotWithShape="1">
          <a:blip r:embed="rId4">
            <a:alphaModFix/>
          </a:blip>
          <a:srcRect b="24942" l="29095" r="30772" t="15896"/>
          <a:stretch/>
        </p:blipFill>
        <p:spPr>
          <a:xfrm>
            <a:off x="641425" y="3171400"/>
            <a:ext cx="599692" cy="57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ining Goals 4 1">
  <p:cSld name="BLANK_5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/>
          <p:nvPr/>
        </p:nvSpPr>
        <p:spPr>
          <a:xfrm>
            <a:off x="365250" y="1938574"/>
            <a:ext cx="8413500" cy="11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Helvetica Neue"/>
              <a:buNone/>
            </a:pPr>
            <a:r>
              <a:t/>
            </a:r>
            <a:endParaRPr b="0" i="0" sz="3800" u="none" cap="none" strike="noStrike">
              <a:solidFill>
                <a:schemeClr val="accen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96" name="Google Shape;96;p26"/>
          <p:cNvSpPr txBox="1"/>
          <p:nvPr/>
        </p:nvSpPr>
        <p:spPr>
          <a:xfrm>
            <a:off x="311700" y="346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lt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TAKEAWAYS</a:t>
            </a:r>
            <a:endParaRPr b="0" i="0" sz="3000" u="none" cap="none" strike="noStrike">
              <a:solidFill>
                <a:schemeClr val="lt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97" name="Google Shape;97;p26"/>
          <p:cNvPicPr preferRelativeResize="0"/>
          <p:nvPr/>
        </p:nvPicPr>
        <p:blipFill rotWithShape="1">
          <a:blip r:embed="rId2">
            <a:alphaModFix/>
          </a:blip>
          <a:srcRect b="0" l="29383" r="23194" t="0"/>
          <a:stretch/>
        </p:blipFill>
        <p:spPr>
          <a:xfrm>
            <a:off x="674074" y="1199350"/>
            <a:ext cx="667646" cy="9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6"/>
          <p:cNvPicPr preferRelativeResize="0"/>
          <p:nvPr/>
        </p:nvPicPr>
        <p:blipFill rotWithShape="1">
          <a:blip r:embed="rId3">
            <a:alphaModFix/>
          </a:blip>
          <a:srcRect b="18782" l="31096" r="32786" t="13603"/>
          <a:stretch/>
        </p:blipFill>
        <p:spPr>
          <a:xfrm>
            <a:off x="674075" y="2193200"/>
            <a:ext cx="534402" cy="65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6"/>
          <p:cNvPicPr preferRelativeResize="0"/>
          <p:nvPr/>
        </p:nvPicPr>
        <p:blipFill rotWithShape="1">
          <a:blip r:embed="rId4">
            <a:alphaModFix/>
          </a:blip>
          <a:srcRect b="24942" l="29095" r="30772" t="15896"/>
          <a:stretch/>
        </p:blipFill>
        <p:spPr>
          <a:xfrm>
            <a:off x="641425" y="3171400"/>
            <a:ext cx="599692" cy="57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ining Goals 4 1 1">
  <p:cSld name="BLANK_5_1_1"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/>
          <p:nvPr/>
        </p:nvSpPr>
        <p:spPr>
          <a:xfrm>
            <a:off x="3411400" y="1772800"/>
            <a:ext cx="2509800" cy="1819200"/>
          </a:xfrm>
          <a:prstGeom prst="flowChartAlternateProcess">
            <a:avLst/>
          </a:prstGeom>
          <a:solidFill>
            <a:srgbClr val="FFFFFF"/>
          </a:solidFill>
          <a:ln cap="flat" cmpd="sng" w="28575">
            <a:solidFill>
              <a:srgbClr val="233F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105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p27"/>
          <p:cNvSpPr txBox="1"/>
          <p:nvPr/>
        </p:nvSpPr>
        <p:spPr>
          <a:xfrm>
            <a:off x="365250" y="-68951"/>
            <a:ext cx="8413500" cy="11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chemeClr val="accen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3" name="Google Shape;103;p27"/>
          <p:cNvSpPr/>
          <p:nvPr/>
        </p:nvSpPr>
        <p:spPr>
          <a:xfrm>
            <a:off x="478125" y="1772800"/>
            <a:ext cx="2509800" cy="1819200"/>
          </a:xfrm>
          <a:prstGeom prst="flowChartAlternateProcess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105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4" name="Google Shape;104;p27"/>
          <p:cNvSpPr/>
          <p:nvPr/>
        </p:nvSpPr>
        <p:spPr>
          <a:xfrm>
            <a:off x="6268950" y="1772800"/>
            <a:ext cx="2509800" cy="1819200"/>
          </a:xfrm>
          <a:prstGeom prst="flowChartAlternateProcess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105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ining Goals 4 1 1 1">
  <p:cSld name="BLANK_5_1_1_1"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/>
          <p:nvPr/>
        </p:nvSpPr>
        <p:spPr>
          <a:xfrm>
            <a:off x="365250" y="-68951"/>
            <a:ext cx="8413500" cy="11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chemeClr val="accen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7" name="Google Shape;107;p28"/>
          <p:cNvSpPr/>
          <p:nvPr/>
        </p:nvSpPr>
        <p:spPr>
          <a:xfrm>
            <a:off x="1122250" y="955575"/>
            <a:ext cx="2604300" cy="3492900"/>
          </a:xfrm>
          <a:prstGeom prst="flowChartAlternateProcess">
            <a:avLst/>
          </a:prstGeom>
          <a:solidFill>
            <a:srgbClr val="233F94"/>
          </a:solidFill>
          <a:ln>
            <a:noFill/>
          </a:ln>
        </p:spPr>
        <p:txBody>
          <a:bodyPr anchorCtr="0" anchor="ctr" bIns="91425" lIns="91425" spcFirstLastPara="1" rIns="12105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1" sz="3000" u="none" cap="none" strike="noStrike">
              <a:solidFill>
                <a:srgbClr val="FF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8" name="Google Shape;108;p28"/>
          <p:cNvSpPr/>
          <p:nvPr/>
        </p:nvSpPr>
        <p:spPr>
          <a:xfrm>
            <a:off x="3978625" y="918425"/>
            <a:ext cx="4994100" cy="1142700"/>
          </a:xfrm>
          <a:prstGeom prst="flowChartAlternateProcess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105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A408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9" name="Google Shape;109;p28"/>
          <p:cNvSpPr/>
          <p:nvPr/>
        </p:nvSpPr>
        <p:spPr>
          <a:xfrm>
            <a:off x="3978625" y="2141625"/>
            <a:ext cx="4994100" cy="1142700"/>
          </a:xfrm>
          <a:prstGeom prst="flowChartAlternateProcess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105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A408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10" name="Google Shape;110;p28"/>
          <p:cNvSpPr/>
          <p:nvPr/>
        </p:nvSpPr>
        <p:spPr>
          <a:xfrm>
            <a:off x="3978625" y="3364825"/>
            <a:ext cx="4994100" cy="1142700"/>
          </a:xfrm>
          <a:prstGeom prst="flowChartAlternateProcess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105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A408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ining Goals 4 1 1 1 1">
  <p:cSld name="BLANK_5_1_1_1_1">
    <p:bg>
      <p:bgPr>
        <a:solidFill>
          <a:srgbClr val="FFFF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 txBox="1"/>
          <p:nvPr/>
        </p:nvSpPr>
        <p:spPr>
          <a:xfrm>
            <a:off x="365250" y="-68951"/>
            <a:ext cx="8413500" cy="11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chemeClr val="accen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13" name="Google Shape;113;p29"/>
          <p:cNvSpPr txBox="1"/>
          <p:nvPr/>
        </p:nvSpPr>
        <p:spPr>
          <a:xfrm>
            <a:off x="628650" y="642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F94"/>
              </a:buClr>
              <a:buSzPts val="3300"/>
              <a:buFont typeface="Helvetica Neue"/>
              <a:buNone/>
            </a:pPr>
            <a:r>
              <a:t/>
            </a:r>
            <a:endParaRPr b="0" i="1" sz="3000" u="none" cap="none" strike="noStrike">
              <a:solidFill>
                <a:schemeClr val="accen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14" name="Google Shape;114;p29"/>
          <p:cNvSpPr/>
          <p:nvPr/>
        </p:nvSpPr>
        <p:spPr>
          <a:xfrm>
            <a:off x="1122250" y="955575"/>
            <a:ext cx="2604300" cy="3492900"/>
          </a:xfrm>
          <a:prstGeom prst="flowChartAlternateProcess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12105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1" sz="3000" u="none" cap="none" strike="noStrike">
              <a:solidFill>
                <a:schemeClr val="accen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15" name="Google Shape;115;p29"/>
          <p:cNvSpPr/>
          <p:nvPr/>
        </p:nvSpPr>
        <p:spPr>
          <a:xfrm>
            <a:off x="3978625" y="918425"/>
            <a:ext cx="4994100" cy="1142700"/>
          </a:xfrm>
          <a:prstGeom prst="flowChartAlternateProcess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105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16" name="Google Shape;116;p29"/>
          <p:cNvSpPr/>
          <p:nvPr/>
        </p:nvSpPr>
        <p:spPr>
          <a:xfrm>
            <a:off x="3978625" y="2141625"/>
            <a:ext cx="4994100" cy="1142700"/>
          </a:xfrm>
          <a:prstGeom prst="flowChartAlternateProcess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105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17" name="Google Shape;117;p29"/>
          <p:cNvSpPr/>
          <p:nvPr/>
        </p:nvSpPr>
        <p:spPr>
          <a:xfrm>
            <a:off x="3978625" y="3364825"/>
            <a:ext cx="4994100" cy="1142700"/>
          </a:xfrm>
          <a:prstGeom prst="flowChartAlternateProcess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105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ining Goals 4 1 1 1 1 1">
  <p:cSld name="BLANK_5_1_1_1_1_1">
    <p:bg>
      <p:bgPr>
        <a:solidFill>
          <a:srgbClr val="FFFFF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/>
          <p:nvPr/>
        </p:nvSpPr>
        <p:spPr>
          <a:xfrm>
            <a:off x="365250" y="-297551"/>
            <a:ext cx="8413500" cy="11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chemeClr val="accen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20" name="Google Shape;120;p30"/>
          <p:cNvSpPr txBox="1"/>
          <p:nvPr/>
        </p:nvSpPr>
        <p:spPr>
          <a:xfrm>
            <a:off x="311700" y="95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141B4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21" name="Google Shape;121;p30"/>
          <p:cNvSpPr/>
          <p:nvPr/>
        </p:nvSpPr>
        <p:spPr>
          <a:xfrm>
            <a:off x="3877200" y="807550"/>
            <a:ext cx="4994100" cy="1142700"/>
          </a:xfrm>
          <a:prstGeom prst="flowChartAlternateProcess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12105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A408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SUB POINT</a:t>
            </a:r>
            <a:endParaRPr b="0" i="0" sz="2000" u="none" cap="none" strike="noStrike">
              <a:solidFill>
                <a:srgbClr val="0A408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22" name="Google Shape;122;p30"/>
          <p:cNvSpPr/>
          <p:nvPr/>
        </p:nvSpPr>
        <p:spPr>
          <a:xfrm>
            <a:off x="3877200" y="2084425"/>
            <a:ext cx="4955100" cy="1142700"/>
          </a:xfrm>
          <a:prstGeom prst="flowChartAlternateProcess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12105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A408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SUB POINT</a:t>
            </a:r>
            <a:endParaRPr b="0" i="1" sz="2000" u="none" cap="none" strike="noStrike">
              <a:solidFill>
                <a:srgbClr val="0A408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23" name="Google Shape;123;p30"/>
          <p:cNvSpPr/>
          <p:nvPr/>
        </p:nvSpPr>
        <p:spPr>
          <a:xfrm>
            <a:off x="3877200" y="3361300"/>
            <a:ext cx="4955100" cy="1142700"/>
          </a:xfrm>
          <a:prstGeom prst="flowChartAlternateProcess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12105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" sz="2000" u="none" cap="none" strike="noStrike">
                <a:solidFill>
                  <a:srgbClr val="0A408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b="0" i="0" lang="en" sz="2000" u="none" cap="none" strike="noStrike">
                <a:solidFill>
                  <a:srgbClr val="0A408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SUB POINT</a:t>
            </a:r>
            <a:endParaRPr b="0" i="1" sz="2000" u="none" cap="none" strike="noStrike">
              <a:solidFill>
                <a:srgbClr val="0A408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24" name="Google Shape;124;p30"/>
          <p:cNvSpPr/>
          <p:nvPr/>
        </p:nvSpPr>
        <p:spPr>
          <a:xfrm>
            <a:off x="931750" y="807550"/>
            <a:ext cx="2604300" cy="3492900"/>
          </a:xfrm>
          <a:prstGeom prst="flowChartAlternateProcess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105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1" sz="3000" u="none" cap="none" strike="noStrike">
              <a:solidFill>
                <a:srgbClr val="0B2448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ining Goals 2">
  <p:cSld name="BLANK_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/>
          <p:nvPr/>
        </p:nvSpPr>
        <p:spPr>
          <a:xfrm>
            <a:off x="365250" y="1938574"/>
            <a:ext cx="8413500" cy="11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Helvetica Neue"/>
              <a:buNone/>
            </a:pPr>
            <a:r>
              <a:t/>
            </a:r>
            <a:endParaRPr b="0" i="0" sz="3800" u="none" cap="none" strike="noStrike">
              <a:solidFill>
                <a:schemeClr val="lt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27" name="Google Shape;12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344102" cy="10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ining Goals 1">
  <p:cSld name="BLANK_2">
    <p:bg>
      <p:bgPr>
        <a:solidFill>
          <a:srgbClr val="FFFF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2"/>
          <p:cNvSpPr txBox="1"/>
          <p:nvPr/>
        </p:nvSpPr>
        <p:spPr>
          <a:xfrm>
            <a:off x="118475" y="346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141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TRAINING GOALS</a:t>
            </a:r>
            <a:endParaRPr b="0" i="0" sz="3000" u="none" cap="none" strike="noStrike">
              <a:solidFill>
                <a:srgbClr val="141B4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30" name="Google Shape;13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78250" y="123375"/>
            <a:ext cx="2492802" cy="20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y One">
  <p:cSld name="BLANK_1">
    <p:bg>
      <p:bgPr>
        <a:solidFill>
          <a:srgbClr val="FFFFFF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/>
          <p:nvPr/>
        </p:nvSpPr>
        <p:spPr>
          <a:xfrm>
            <a:off x="118475" y="346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lt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DAY ONE</a:t>
            </a:r>
            <a:endParaRPr b="0" i="0" sz="3000" u="none" cap="none" strike="noStrike">
              <a:solidFill>
                <a:schemeClr val="lt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33" name="Google Shape;13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78250" y="123375"/>
            <a:ext cx="2492802" cy="20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y 2">
  <p:cSld name="BLANK_1_1">
    <p:bg>
      <p:bgPr>
        <a:solidFill>
          <a:srgbClr val="FFFFF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4"/>
          <p:cNvSpPr txBox="1"/>
          <p:nvPr/>
        </p:nvSpPr>
        <p:spPr>
          <a:xfrm>
            <a:off x="118475" y="346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141B4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DAY TWO</a:t>
            </a:r>
            <a:endParaRPr b="0" i="0" sz="3000" u="none" cap="none" strike="noStrike">
              <a:solidFill>
                <a:srgbClr val="141B4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36" name="Google Shape;13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78250" y="123375"/>
            <a:ext cx="2492802" cy="20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y 2 1">
  <p:cSld name="BLANK_1_1_1">
    <p:bg>
      <p:bgPr>
        <a:solidFill>
          <a:srgbClr val="FFFFF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311700" y="3242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B2448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39" name="Google Shape;139;p35"/>
          <p:cNvSpPr/>
          <p:nvPr/>
        </p:nvSpPr>
        <p:spPr>
          <a:xfrm>
            <a:off x="552575" y="982300"/>
            <a:ext cx="1552500" cy="75240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40" name="Google Shape;140;p35"/>
          <p:cNvSpPr/>
          <p:nvPr/>
        </p:nvSpPr>
        <p:spPr>
          <a:xfrm>
            <a:off x="552575" y="2858750"/>
            <a:ext cx="1552500" cy="75240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41" name="Google Shape;141;p35"/>
          <p:cNvSpPr/>
          <p:nvPr/>
        </p:nvSpPr>
        <p:spPr>
          <a:xfrm>
            <a:off x="552575" y="3796963"/>
            <a:ext cx="1552500" cy="75240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42" name="Google Shape;142;p35"/>
          <p:cNvSpPr/>
          <p:nvPr/>
        </p:nvSpPr>
        <p:spPr>
          <a:xfrm>
            <a:off x="552575" y="1920513"/>
            <a:ext cx="1552500" cy="752400"/>
          </a:xfrm>
          <a:prstGeom prst="rect">
            <a:avLst/>
          </a:prstGeom>
          <a:solidFill>
            <a:srgbClr val="E10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43" name="Google Shape;143;p35"/>
          <p:cNvSpPr/>
          <p:nvPr/>
        </p:nvSpPr>
        <p:spPr>
          <a:xfrm>
            <a:off x="2619500" y="3796975"/>
            <a:ext cx="5820000" cy="75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44" name="Google Shape;144;p35"/>
          <p:cNvSpPr/>
          <p:nvPr/>
        </p:nvSpPr>
        <p:spPr>
          <a:xfrm>
            <a:off x="2619500" y="2858750"/>
            <a:ext cx="5820000" cy="75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41B4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45" name="Google Shape;145;p35"/>
          <p:cNvSpPr/>
          <p:nvPr/>
        </p:nvSpPr>
        <p:spPr>
          <a:xfrm>
            <a:off x="2619500" y="982300"/>
            <a:ext cx="5820000" cy="75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33F9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46" name="Google Shape;146;p35"/>
          <p:cNvSpPr/>
          <p:nvPr/>
        </p:nvSpPr>
        <p:spPr>
          <a:xfrm>
            <a:off x="2619500" y="1920525"/>
            <a:ext cx="5820000" cy="75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33F9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5200"/>
              <a:buFont typeface="Poppins"/>
              <a:buChar char="●"/>
              <a:defRPr b="1" sz="5200">
                <a:solidFill>
                  <a:srgbClr val="37AEE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49" name="Google Shape;149;p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4D"/>
              </a:buClr>
              <a:buSzPts val="2000"/>
              <a:buNone/>
              <a:defRPr sz="2000">
                <a:solidFill>
                  <a:srgbClr val="F9004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4D"/>
              </a:buClr>
              <a:buSzPts val="2800"/>
              <a:buFont typeface="Poppins"/>
              <a:buNone/>
              <a:defRPr sz="2800">
                <a:solidFill>
                  <a:srgbClr val="F9004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4D"/>
              </a:buClr>
              <a:buSzPts val="2800"/>
              <a:buFont typeface="Poppins"/>
              <a:buNone/>
              <a:defRPr sz="2800">
                <a:solidFill>
                  <a:srgbClr val="F9004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4D"/>
              </a:buClr>
              <a:buSzPts val="2800"/>
              <a:buFont typeface="Poppins"/>
              <a:buNone/>
              <a:defRPr sz="2800">
                <a:solidFill>
                  <a:srgbClr val="F9004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4D"/>
              </a:buClr>
              <a:buSzPts val="2800"/>
              <a:buFont typeface="Poppins"/>
              <a:buNone/>
              <a:defRPr sz="2800">
                <a:solidFill>
                  <a:srgbClr val="F9004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4D"/>
              </a:buClr>
              <a:buSzPts val="2800"/>
              <a:buFont typeface="Poppins"/>
              <a:buNone/>
              <a:defRPr sz="2800">
                <a:solidFill>
                  <a:srgbClr val="F9004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4D"/>
              </a:buClr>
              <a:buSzPts val="2800"/>
              <a:buFont typeface="Poppins"/>
              <a:buNone/>
              <a:defRPr sz="2800">
                <a:solidFill>
                  <a:srgbClr val="F9004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4D"/>
              </a:buClr>
              <a:buSzPts val="2800"/>
              <a:buFont typeface="Poppins"/>
              <a:buNone/>
              <a:defRPr sz="2800">
                <a:solidFill>
                  <a:srgbClr val="F9004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4D"/>
              </a:buClr>
              <a:buSzPts val="2800"/>
              <a:buFont typeface="Poppins"/>
              <a:buNone/>
              <a:defRPr sz="2800">
                <a:solidFill>
                  <a:srgbClr val="F9004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4200"/>
              <a:buChar char="●"/>
              <a:defRPr b="1" sz="4200">
                <a:solidFill>
                  <a:srgbClr val="37AEE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153" name="Google Shape;153;p3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4D"/>
              </a:buClr>
              <a:buSzPts val="2100"/>
              <a:buNone/>
              <a:defRPr sz="2100">
                <a:solidFill>
                  <a:srgbClr val="F9004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4D"/>
              </a:buClr>
              <a:buSzPts val="2100"/>
              <a:buNone/>
              <a:defRPr sz="2100">
                <a:solidFill>
                  <a:srgbClr val="F9004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4D"/>
              </a:buClr>
              <a:buSzPts val="2100"/>
              <a:buNone/>
              <a:defRPr sz="2100">
                <a:solidFill>
                  <a:srgbClr val="F9004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4D"/>
              </a:buClr>
              <a:buSzPts val="2100"/>
              <a:buNone/>
              <a:defRPr sz="2100">
                <a:solidFill>
                  <a:srgbClr val="F9004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4D"/>
              </a:buClr>
              <a:buSzPts val="2100"/>
              <a:buNone/>
              <a:defRPr sz="2100">
                <a:solidFill>
                  <a:srgbClr val="F9004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4D"/>
              </a:buClr>
              <a:buSzPts val="2100"/>
              <a:buNone/>
              <a:defRPr sz="2100">
                <a:solidFill>
                  <a:srgbClr val="F9004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4D"/>
              </a:buClr>
              <a:buSzPts val="2100"/>
              <a:buNone/>
              <a:defRPr sz="2100">
                <a:solidFill>
                  <a:srgbClr val="F9004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4D"/>
              </a:buClr>
              <a:buSzPts val="2100"/>
              <a:buNone/>
              <a:defRPr sz="2100">
                <a:solidFill>
                  <a:srgbClr val="F9004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4D"/>
              </a:buClr>
              <a:buSzPts val="2100"/>
              <a:buNone/>
              <a:defRPr sz="2100">
                <a:solidFill>
                  <a:srgbClr val="F9004D"/>
                </a:solidFill>
              </a:defRPr>
            </a:lvl9pPr>
          </a:lstStyle>
          <a:p/>
        </p:txBody>
      </p:sp>
      <p:sp>
        <p:nvSpPr>
          <p:cNvPr id="154" name="Google Shape;154;p3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400"/>
              <a:buChar char="●"/>
              <a:defRPr>
                <a:solidFill>
                  <a:srgbClr val="02273F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400"/>
              <a:buChar char="○"/>
              <a:defRPr>
                <a:solidFill>
                  <a:srgbClr val="02273F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400"/>
              <a:buChar char="■"/>
              <a:defRPr>
                <a:solidFill>
                  <a:srgbClr val="02273F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400"/>
              <a:buChar char="●"/>
              <a:defRPr>
                <a:solidFill>
                  <a:srgbClr val="02273F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400"/>
              <a:buChar char="○"/>
              <a:defRPr>
                <a:solidFill>
                  <a:srgbClr val="02273F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400"/>
              <a:buChar char="■"/>
              <a:defRPr>
                <a:solidFill>
                  <a:srgbClr val="02273F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400"/>
              <a:buChar char="●"/>
              <a:defRPr>
                <a:solidFill>
                  <a:srgbClr val="02273F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400"/>
              <a:buChar char="○"/>
              <a:defRPr>
                <a:solidFill>
                  <a:srgbClr val="02273F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400"/>
              <a:buChar char="■"/>
              <a:defRPr>
                <a:solidFill>
                  <a:srgbClr val="02273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_2">
  <p:cSld name="SECTION_HEADER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●"/>
              <a:defRPr b="1" sz="3600">
                <a:solidFill>
                  <a:srgbClr val="FFFFFF"/>
                </a:solidFill>
                <a:highlight>
                  <a:srgbClr val="F9004D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Char char="●"/>
              <a:defRPr b="1">
                <a:solidFill>
                  <a:srgbClr val="37AEE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9pPr>
          </a:lstStyle>
          <a:p/>
        </p:txBody>
      </p:sp>
      <p:sp>
        <p:nvSpPr>
          <p:cNvPr id="159" name="Google Shape;159;p3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273E"/>
              </a:buClr>
              <a:buSzPts val="1400"/>
              <a:buChar char="●"/>
              <a:defRPr>
                <a:solidFill>
                  <a:srgbClr val="01273E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○"/>
              <a:defRPr>
                <a:solidFill>
                  <a:srgbClr val="01273E"/>
                </a:solidFill>
              </a:defRPr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■"/>
              <a:defRPr>
                <a:solidFill>
                  <a:srgbClr val="01273E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●"/>
              <a:defRPr>
                <a:solidFill>
                  <a:srgbClr val="01273E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○"/>
              <a:defRPr>
                <a:solidFill>
                  <a:srgbClr val="01273E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■"/>
              <a:defRPr>
                <a:solidFill>
                  <a:srgbClr val="01273E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●"/>
              <a:defRPr>
                <a:solidFill>
                  <a:srgbClr val="01273E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○"/>
              <a:defRPr>
                <a:solidFill>
                  <a:srgbClr val="01273E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■"/>
              <a:defRPr>
                <a:solidFill>
                  <a:srgbClr val="01273E"/>
                </a:solidFill>
              </a:defRPr>
            </a:lvl9pPr>
          </a:lstStyle>
          <a:p/>
        </p:txBody>
      </p:sp>
      <p:sp>
        <p:nvSpPr>
          <p:cNvPr id="160" name="Google Shape;160;p3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_3">
  <p:cSld name="SECTION_HEADER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●"/>
              <a:defRPr b="1" sz="3600">
                <a:solidFill>
                  <a:srgbClr val="FFFFFF"/>
                </a:solidFill>
                <a:highlight>
                  <a:srgbClr val="F9004D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4800"/>
              <a:buChar char="●"/>
              <a:defRPr b="1" sz="4800">
                <a:solidFill>
                  <a:srgbClr val="0227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_4">
  <p:cSld name="SECTION_HEADER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●"/>
              <a:defRPr b="1" sz="3600">
                <a:solidFill>
                  <a:srgbClr val="FFFFFF"/>
                </a:solidFill>
                <a:highlight>
                  <a:srgbClr val="F9004D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_5">
  <p:cSld name="SECTION_HEADER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●"/>
              <a:defRPr b="1" sz="3600">
                <a:solidFill>
                  <a:srgbClr val="FFFFFF"/>
                </a:solidFill>
                <a:highlight>
                  <a:srgbClr val="F9004D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Char char="●"/>
              <a:defRPr b="1">
                <a:solidFill>
                  <a:srgbClr val="37AEE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3" name="Google Shape;173;p4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400"/>
              <a:buChar char="●"/>
              <a:defRPr sz="1400">
                <a:solidFill>
                  <a:srgbClr val="02273F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○"/>
              <a:defRPr sz="1200">
                <a:solidFill>
                  <a:srgbClr val="02273F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■"/>
              <a:defRPr sz="1200">
                <a:solidFill>
                  <a:srgbClr val="02273F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●"/>
              <a:defRPr sz="1200">
                <a:solidFill>
                  <a:srgbClr val="02273F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○"/>
              <a:defRPr sz="1200">
                <a:solidFill>
                  <a:srgbClr val="02273F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■"/>
              <a:defRPr sz="1200">
                <a:solidFill>
                  <a:srgbClr val="02273F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●"/>
              <a:defRPr sz="1200">
                <a:solidFill>
                  <a:srgbClr val="02273F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○"/>
              <a:defRPr sz="1200">
                <a:solidFill>
                  <a:srgbClr val="02273F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■"/>
              <a:defRPr sz="1200">
                <a:solidFill>
                  <a:srgbClr val="02273F"/>
                </a:solidFill>
              </a:defRPr>
            </a:lvl9pPr>
          </a:lstStyle>
          <a:p/>
        </p:txBody>
      </p:sp>
      <p:sp>
        <p:nvSpPr>
          <p:cNvPr id="174" name="Google Shape;174;p4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400"/>
              <a:buChar char="●"/>
              <a:defRPr sz="1400">
                <a:solidFill>
                  <a:srgbClr val="02273F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○"/>
              <a:defRPr sz="1200">
                <a:solidFill>
                  <a:srgbClr val="02273F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■"/>
              <a:defRPr sz="1200">
                <a:solidFill>
                  <a:srgbClr val="02273F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●"/>
              <a:defRPr sz="1200">
                <a:solidFill>
                  <a:srgbClr val="02273F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○"/>
              <a:defRPr sz="1200">
                <a:solidFill>
                  <a:srgbClr val="02273F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■"/>
              <a:defRPr sz="1200">
                <a:solidFill>
                  <a:srgbClr val="02273F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●"/>
              <a:defRPr sz="1200">
                <a:solidFill>
                  <a:srgbClr val="02273F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○"/>
              <a:defRPr sz="1200">
                <a:solidFill>
                  <a:srgbClr val="02273F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■"/>
              <a:defRPr sz="1200">
                <a:solidFill>
                  <a:srgbClr val="02273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OBJECT_2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Char char="●"/>
              <a:defRPr b="1">
                <a:solidFill>
                  <a:srgbClr val="37AEE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9pPr>
          </a:lstStyle>
          <a:p/>
        </p:txBody>
      </p:sp>
      <p:sp>
        <p:nvSpPr>
          <p:cNvPr id="177" name="Google Shape;177;p4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273E"/>
              </a:buClr>
              <a:buSzPts val="1400"/>
              <a:buChar char="●"/>
              <a:defRPr>
                <a:solidFill>
                  <a:srgbClr val="01273E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○"/>
              <a:defRPr>
                <a:solidFill>
                  <a:srgbClr val="01273E"/>
                </a:solidFill>
              </a:defRPr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■"/>
              <a:defRPr>
                <a:solidFill>
                  <a:srgbClr val="01273E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●"/>
              <a:defRPr>
                <a:solidFill>
                  <a:srgbClr val="01273E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○"/>
              <a:defRPr>
                <a:solidFill>
                  <a:srgbClr val="01273E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■"/>
              <a:defRPr>
                <a:solidFill>
                  <a:srgbClr val="01273E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●"/>
              <a:defRPr>
                <a:solidFill>
                  <a:srgbClr val="01273E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○"/>
              <a:defRPr>
                <a:solidFill>
                  <a:srgbClr val="01273E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■"/>
              <a:defRPr>
                <a:solidFill>
                  <a:srgbClr val="01273E"/>
                </a:solidFill>
              </a:defRPr>
            </a:lvl9pPr>
          </a:lstStyle>
          <a:p/>
        </p:txBody>
      </p:sp>
      <p:sp>
        <p:nvSpPr>
          <p:cNvPr id="178" name="Google Shape;178;p4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_1_1">
  <p:cSld name="SECTION_HEADER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●"/>
              <a:defRPr b="1" sz="3600">
                <a:solidFill>
                  <a:srgbClr val="FFFFFF"/>
                </a:solidFill>
                <a:highlight>
                  <a:srgbClr val="F9004D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Char char="●"/>
              <a:defRPr b="1">
                <a:solidFill>
                  <a:srgbClr val="37AEE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9pPr>
          </a:lstStyle>
          <a:p/>
        </p:txBody>
      </p:sp>
      <p:sp>
        <p:nvSpPr>
          <p:cNvPr id="185" name="Google Shape;185;p4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273E"/>
              </a:buClr>
              <a:buSzPts val="1400"/>
              <a:buChar char="●"/>
              <a:defRPr>
                <a:solidFill>
                  <a:srgbClr val="01273E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○"/>
              <a:defRPr>
                <a:solidFill>
                  <a:srgbClr val="01273E"/>
                </a:solidFill>
              </a:defRPr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■"/>
              <a:defRPr>
                <a:solidFill>
                  <a:srgbClr val="01273E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●"/>
              <a:defRPr>
                <a:solidFill>
                  <a:srgbClr val="01273E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○"/>
              <a:defRPr>
                <a:solidFill>
                  <a:srgbClr val="01273E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■"/>
              <a:defRPr>
                <a:solidFill>
                  <a:srgbClr val="01273E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●"/>
              <a:defRPr>
                <a:solidFill>
                  <a:srgbClr val="01273E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○"/>
              <a:defRPr>
                <a:solidFill>
                  <a:srgbClr val="01273E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■"/>
              <a:defRPr>
                <a:solidFill>
                  <a:srgbClr val="01273E"/>
                </a:solidFill>
              </a:defRPr>
            </a:lvl9pPr>
          </a:lstStyle>
          <a:p/>
        </p:txBody>
      </p:sp>
      <p:sp>
        <p:nvSpPr>
          <p:cNvPr id="186" name="Google Shape;186;p4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273F"/>
              </a:buClr>
              <a:buSzPts val="1400"/>
              <a:buChar char="●"/>
              <a:defRPr>
                <a:solidFill>
                  <a:srgbClr val="02273F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2273F"/>
              </a:buClr>
              <a:buSzPts val="1400"/>
              <a:buChar char="○"/>
              <a:defRPr>
                <a:solidFill>
                  <a:srgbClr val="02273F"/>
                </a:solidFill>
              </a:defRPr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2273F"/>
              </a:buClr>
              <a:buSzPts val="1400"/>
              <a:buChar char="■"/>
              <a:defRPr>
                <a:solidFill>
                  <a:srgbClr val="02273F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2273F"/>
              </a:buClr>
              <a:buSzPts val="1400"/>
              <a:buChar char="●"/>
              <a:defRPr>
                <a:solidFill>
                  <a:srgbClr val="02273F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2273F"/>
              </a:buClr>
              <a:buSzPts val="1400"/>
              <a:buChar char="○"/>
              <a:defRPr>
                <a:solidFill>
                  <a:srgbClr val="02273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2273F"/>
              </a:buClr>
              <a:buSzPts val="1400"/>
              <a:buChar char="■"/>
              <a:defRPr>
                <a:solidFill>
                  <a:srgbClr val="02273F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2273F"/>
              </a:buClr>
              <a:buSzPts val="1400"/>
              <a:buChar char="●"/>
              <a:defRPr>
                <a:solidFill>
                  <a:srgbClr val="02273F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2273F"/>
              </a:buClr>
              <a:buSzPts val="1400"/>
              <a:buChar char="○"/>
              <a:defRPr>
                <a:solidFill>
                  <a:srgbClr val="02273F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2273F"/>
              </a:buClr>
              <a:buSzPts val="1400"/>
              <a:buChar char="■"/>
              <a:defRPr>
                <a:solidFill>
                  <a:srgbClr val="02273F"/>
                </a:solidFill>
              </a:defRPr>
            </a:lvl9pPr>
          </a:lstStyle>
          <a:p/>
        </p:txBody>
      </p:sp>
      <p:sp>
        <p:nvSpPr>
          <p:cNvPr id="187" name="Google Shape;187;p4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4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2400"/>
              <a:buChar char="●"/>
              <a:defRPr b="1" sz="2400">
                <a:solidFill>
                  <a:srgbClr val="37AEE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92" name="Google Shape;192;p4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●"/>
              <a:defRPr sz="1200">
                <a:solidFill>
                  <a:srgbClr val="02273F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○"/>
              <a:defRPr sz="1200">
                <a:solidFill>
                  <a:srgbClr val="02273F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■"/>
              <a:defRPr sz="1200">
                <a:solidFill>
                  <a:srgbClr val="02273F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●"/>
              <a:defRPr sz="1200">
                <a:solidFill>
                  <a:srgbClr val="02273F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○"/>
              <a:defRPr sz="1200">
                <a:solidFill>
                  <a:srgbClr val="02273F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■"/>
              <a:defRPr sz="1200">
                <a:solidFill>
                  <a:srgbClr val="02273F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●"/>
              <a:defRPr sz="1200">
                <a:solidFill>
                  <a:srgbClr val="02273F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○"/>
              <a:defRPr sz="1200">
                <a:solidFill>
                  <a:srgbClr val="02273F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02273F"/>
              </a:buClr>
              <a:buSzPts val="1200"/>
              <a:buChar char="■"/>
              <a:defRPr sz="1200">
                <a:solidFill>
                  <a:srgbClr val="02273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OBJECT_3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Char char="●"/>
              <a:defRPr b="1">
                <a:solidFill>
                  <a:srgbClr val="37AEE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400"/>
              <a:buNone/>
              <a:defRPr b="1">
                <a:solidFill>
                  <a:srgbClr val="37AEE4"/>
                </a:solidFill>
              </a:defRPr>
            </a:lvl9pPr>
          </a:lstStyle>
          <a:p/>
        </p:txBody>
      </p:sp>
      <p:sp>
        <p:nvSpPr>
          <p:cNvPr id="195" name="Google Shape;195;p4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273E"/>
              </a:buClr>
              <a:buSzPts val="1400"/>
              <a:buChar char="●"/>
              <a:defRPr>
                <a:solidFill>
                  <a:srgbClr val="01273E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○"/>
              <a:defRPr>
                <a:solidFill>
                  <a:srgbClr val="01273E"/>
                </a:solidFill>
              </a:defRPr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■"/>
              <a:defRPr>
                <a:solidFill>
                  <a:srgbClr val="01273E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●"/>
              <a:defRPr>
                <a:solidFill>
                  <a:srgbClr val="01273E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○"/>
              <a:defRPr>
                <a:solidFill>
                  <a:srgbClr val="01273E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■"/>
              <a:defRPr>
                <a:solidFill>
                  <a:srgbClr val="01273E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●"/>
              <a:defRPr>
                <a:solidFill>
                  <a:srgbClr val="01273E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○"/>
              <a:defRPr>
                <a:solidFill>
                  <a:srgbClr val="01273E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273E"/>
              </a:buClr>
              <a:buSzPts val="1400"/>
              <a:buChar char="■"/>
              <a:defRPr>
                <a:solidFill>
                  <a:srgbClr val="01273E"/>
                </a:solidFill>
              </a:defRPr>
            </a:lvl9pPr>
          </a:lstStyle>
          <a:p/>
        </p:txBody>
      </p:sp>
      <p:sp>
        <p:nvSpPr>
          <p:cNvPr id="196" name="Google Shape;196;p4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_1_2">
  <p:cSld name="SECTION_HEADER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●"/>
              <a:defRPr b="1" sz="3600">
                <a:solidFill>
                  <a:srgbClr val="FFFFFF"/>
                </a:solidFill>
                <a:highlight>
                  <a:srgbClr val="F9004D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Google Shape;202;p51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{51661324-B9FE-41E9-9122-C9154170A51C}</a:tableStyleId>
              </a:tblPr>
              <a:tblGrid>
                <a:gridCol w="7076125"/>
                <a:gridCol w="2067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ACTIVITY</a:t>
                      </a:r>
                      <a:endParaRPr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A1E6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A1E6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A1E6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A1E6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1E6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TIME: </a:t>
                      </a:r>
                      <a:endParaRPr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A1E6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73E5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73E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73E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E54"/>
                    </a:solidFill>
                  </a:tcPr>
                </a:tc>
              </a:tr>
            </a:tbl>
          </a:graphicData>
        </a:graphic>
      </p:graphicFrame>
      <p:sp>
        <p:nvSpPr>
          <p:cNvPr id="203" name="Google Shape;203;p51"/>
          <p:cNvSpPr txBox="1"/>
          <p:nvPr>
            <p:ph idx="12" type="sldNum"/>
          </p:nvPr>
        </p:nvSpPr>
        <p:spPr>
          <a:xfrm>
            <a:off x="0" y="4749900"/>
            <a:ext cx="311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 sz="5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buNone/>
              <a:defRPr b="1" sz="5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buNone/>
              <a:defRPr b="1" sz="5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buNone/>
              <a:defRPr b="1" sz="5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buNone/>
              <a:defRPr b="1" sz="5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buNone/>
              <a:defRPr b="1" sz="5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buNone/>
              <a:defRPr b="1" sz="5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buNone/>
              <a:defRPr b="1" sz="5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buNone/>
              <a:defRPr b="1" sz="5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4" name="Google Shape;204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34117" y="4621275"/>
            <a:ext cx="393633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1" name="Google Shape;211;p5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2" name="Google Shape;212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5" name="Google Shape;215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8" name="Google Shape;218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9" name="Google Shape;219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2" name="Google Shape;222;p5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3" name="Google Shape;223;p5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4" name="Google Shape;224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7" name="Google Shape;227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0" name="Google Shape;230;p5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1" name="Google Shape;231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4" name="Google Shape;234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6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38" name="Google Shape;238;p6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9" name="Google Shape;239;p6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0" name="Google Shape;240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43" name="Google Shape;243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6" name="Google Shape;246;p6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7" name="Google Shape;247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theme" Target="../theme/theme1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7" name="Google Shape;207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8" name="Google Shape;208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eperesman@michigandems.com" TargetMode="External"/><Relationship Id="rId4" Type="http://schemas.openxmlformats.org/officeDocument/2006/relationships/hyperlink" Target="mailto:dtyus@michigandems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4"/>
          <p:cNvSpPr txBox="1"/>
          <p:nvPr/>
        </p:nvSpPr>
        <p:spPr>
          <a:xfrm>
            <a:off x="4866725" y="4037250"/>
            <a:ext cx="36819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Erica Peresman and Dorian Tyus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MDP Voter Protection Team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March 2021</a:t>
            </a:r>
            <a:endParaRPr b="1"/>
          </a:p>
        </p:txBody>
      </p:sp>
      <p:sp>
        <p:nvSpPr>
          <p:cNvPr id="255" name="Google Shape;255;p64"/>
          <p:cNvSpPr txBox="1"/>
          <p:nvPr/>
        </p:nvSpPr>
        <p:spPr>
          <a:xfrm>
            <a:off x="1436975" y="2666300"/>
            <a:ext cx="6546300" cy="10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6" name="Google Shape;25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214" y="1097200"/>
            <a:ext cx="4418361" cy="94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64"/>
          <p:cNvSpPr txBox="1"/>
          <p:nvPr/>
        </p:nvSpPr>
        <p:spPr>
          <a:xfrm>
            <a:off x="2098450" y="2515850"/>
            <a:ext cx="53943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VOTER PROTECTION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OVERVIEW</a:t>
            </a:r>
            <a:endParaRPr b="1" sz="2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3"/>
          <p:cNvSpPr txBox="1"/>
          <p:nvPr/>
        </p:nvSpPr>
        <p:spPr>
          <a:xfrm>
            <a:off x="1121700" y="1055975"/>
            <a:ext cx="690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26" name="Google Shape;326;p73"/>
          <p:cNvSpPr txBox="1"/>
          <p:nvPr>
            <p:ph type="title"/>
          </p:nvPr>
        </p:nvSpPr>
        <p:spPr>
          <a:xfrm>
            <a:off x="311700" y="483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A Note on Terminology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7" name="Google Shape;327;p73"/>
          <p:cNvSpPr txBox="1"/>
          <p:nvPr/>
        </p:nvSpPr>
        <p:spPr>
          <a:xfrm>
            <a:off x="364225" y="744000"/>
            <a:ext cx="8208300" cy="4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“Poll Observer” is a generic term for individuals who observe voting and absentee ballot counting.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Michigan, two types of poll observers: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just">
              <a:spcBef>
                <a:spcPts val="100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 u="sng">
                <a:latin typeface="Proxima Nova"/>
                <a:ea typeface="Proxima Nova"/>
                <a:cs typeface="Proxima Nova"/>
                <a:sym typeface="Proxima Nova"/>
              </a:rPr>
              <a:t>Challengers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2" marL="1371600" rtl="0" algn="just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■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Credentialed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2" marL="1371600" rtl="0" algn="just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■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Have special rights under Michigan law -- can stand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behind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processing tables and can object if election inspectors (paid poll workers) are not following the law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2" marL="1371600" rtl="0" algn="just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■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Must be registered to vote in Michigan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just">
              <a:spcBef>
                <a:spcPts val="100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 u="sng">
                <a:latin typeface="Proxima Nova"/>
                <a:ea typeface="Proxima Nova"/>
                <a:cs typeface="Proxima Nova"/>
                <a:sym typeface="Proxima Nova"/>
              </a:rPr>
              <a:t>Poll Watchers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2" marL="1371600" rtl="0" algn="just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■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Not credentialed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2" marL="1371600" rtl="0" algn="just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■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Must stay in the public area and cannot object if election inspectors are not following the law 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2" marL="1371600" rtl="0" algn="just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■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Need not be registered to vote in Michigan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just">
              <a:spcBef>
                <a:spcPts val="100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MDP focuses on challengers because of their ability to intervene and prevent voter suppression.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4"/>
          <p:cNvSpPr txBox="1"/>
          <p:nvPr/>
        </p:nvSpPr>
        <p:spPr>
          <a:xfrm>
            <a:off x="1121700" y="1055975"/>
            <a:ext cx="690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33" name="Google Shape;333;p74"/>
          <p:cNvSpPr txBox="1"/>
          <p:nvPr>
            <p:ph type="title"/>
          </p:nvPr>
        </p:nvSpPr>
        <p:spPr>
          <a:xfrm>
            <a:off x="311700" y="483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Challengers</a:t>
            </a: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: the Heart of our Program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4" name="Google Shape;334;p74"/>
          <p:cNvSpPr txBox="1"/>
          <p:nvPr/>
        </p:nvSpPr>
        <p:spPr>
          <a:xfrm>
            <a:off x="364225" y="902700"/>
            <a:ext cx="8208300" cy="3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Our eyes and ears on the ground  to make sure that voters are able to cast a ballot that counts. 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925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Early Voting: Volunteers monitoring early voting at clerk’s offices and satellite offices during the 40 days before Election Day 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9250" lvl="0" marL="457200" rtl="0" algn="just"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Election Day: Volunteers monitoring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9250" lvl="1" marL="914400" rtl="0" algn="just"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○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 Polling places 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9250" lvl="1" marL="914400" rtl="0" algn="just"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○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Absentee Counting Boards 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9250" lvl="1" marL="914400" rtl="0" algn="just"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○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Clerk’s offices and satellite offices  </a:t>
            </a:r>
            <a:endParaRPr b="1" sz="2100"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5"/>
          <p:cNvSpPr txBox="1"/>
          <p:nvPr/>
        </p:nvSpPr>
        <p:spPr>
          <a:xfrm>
            <a:off x="1121700" y="1055975"/>
            <a:ext cx="690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40" name="Google Shape;340;p75"/>
          <p:cNvSpPr txBox="1"/>
          <p:nvPr>
            <p:ph type="title"/>
          </p:nvPr>
        </p:nvSpPr>
        <p:spPr>
          <a:xfrm>
            <a:off x="311700" y="432550"/>
            <a:ext cx="8520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41B4D"/>
                </a:solidFill>
                <a:latin typeface="Proxima Nova"/>
                <a:ea typeface="Proxima Nova"/>
                <a:cs typeface="Proxima Nova"/>
                <a:sym typeface="Proxima Nova"/>
              </a:rPr>
              <a:t>Plans for 2021 and 2022</a:t>
            </a:r>
            <a:endParaRPr b="1" sz="3000">
              <a:solidFill>
                <a:srgbClr val="141B4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1" name="Google Shape;341;p75"/>
          <p:cNvSpPr txBox="1"/>
          <p:nvPr/>
        </p:nvSpPr>
        <p:spPr>
          <a:xfrm>
            <a:off x="364225" y="1335250"/>
            <a:ext cx="8208300" cy="31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Proxima Nova"/>
              <a:buChar char="●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Recruit and train challengers for a limited number of </a:t>
            </a: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municipal elections in 2021 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Recruit and train challengers statewide for 2022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Continue training specialized teams of challengers to observe in absentee counting rooms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Training will be virtual, but local groups may wish to supplement with in-person if feasible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AEE4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6"/>
          <p:cNvSpPr txBox="1"/>
          <p:nvPr>
            <p:ph type="title"/>
          </p:nvPr>
        </p:nvSpPr>
        <p:spPr>
          <a:xfrm>
            <a:off x="312000" y="1810600"/>
            <a:ext cx="8520000" cy="18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lang="en" sz="48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Voter Education and Assistance</a:t>
            </a:r>
            <a:endParaRPr sz="48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t/>
            </a:r>
            <a:endParaRPr sz="4000">
              <a:solidFill>
                <a:schemeClr val="dk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7"/>
          <p:cNvSpPr txBox="1"/>
          <p:nvPr/>
        </p:nvSpPr>
        <p:spPr>
          <a:xfrm>
            <a:off x="1121700" y="1055975"/>
            <a:ext cx="690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52" name="Google Shape;352;p77"/>
          <p:cNvSpPr txBox="1"/>
          <p:nvPr>
            <p:ph type="title"/>
          </p:nvPr>
        </p:nvSpPr>
        <p:spPr>
          <a:xfrm>
            <a:off x="311700" y="483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Voter Assistance Hotline and Voter Education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3" name="Google Shape;353;p77"/>
          <p:cNvSpPr txBox="1"/>
          <p:nvPr/>
        </p:nvSpPr>
        <p:spPr>
          <a:xfrm>
            <a:off x="364225" y="902700"/>
            <a:ext cx="8208300" cy="3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Hotline (833-MI-VOTES) operated from mid-January through mid-November 2020  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925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Hotline will be reactivated in June 2021 and will operate through the November 2022 election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925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MDP monthly webinar addresses voter education topics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925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VotePro team will work with Comms team on voter education materials for 2021 and 2022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925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Everyone can help by spreading good information to combat disinformation 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AEE4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78"/>
          <p:cNvSpPr txBox="1"/>
          <p:nvPr>
            <p:ph type="title"/>
          </p:nvPr>
        </p:nvSpPr>
        <p:spPr>
          <a:xfrm>
            <a:off x="312000" y="1810600"/>
            <a:ext cx="8520000" cy="18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lang="en" sz="48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Advocacy</a:t>
            </a:r>
            <a:endParaRPr sz="48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t/>
            </a:r>
            <a:endParaRPr sz="4000">
              <a:solidFill>
                <a:schemeClr val="dk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9"/>
          <p:cNvSpPr txBox="1"/>
          <p:nvPr/>
        </p:nvSpPr>
        <p:spPr>
          <a:xfrm>
            <a:off x="1121700" y="1055975"/>
            <a:ext cx="690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64" name="Google Shape;364;p79"/>
          <p:cNvSpPr txBox="1"/>
          <p:nvPr>
            <p:ph type="title"/>
          </p:nvPr>
        </p:nvSpPr>
        <p:spPr>
          <a:xfrm>
            <a:off x="311700" y="483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000">
                <a:latin typeface="Proxima Nova"/>
                <a:ea typeface="Proxima Nova"/>
                <a:cs typeface="Proxima Nova"/>
                <a:sym typeface="Proxima Nova"/>
              </a:rPr>
              <a:t>Municipal, State and National Levels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5" name="Google Shape;365;p79"/>
          <p:cNvSpPr txBox="1"/>
          <p:nvPr/>
        </p:nvSpPr>
        <p:spPr>
          <a:xfrm>
            <a:off x="364225" y="902700"/>
            <a:ext cx="8208300" cy="3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Local Voter Protection Leads in 80 priority municipalities are key: they know their communities and their election officials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925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2021 priority: analyzing data from 2020 poll observing and discussing issues with clerks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925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Tracking Michigan legislation and working with Democratic legislators and allies on problematic bills  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925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Helping to further Secretary Benson’s legi</a:t>
            </a: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slative agenda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925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Advocating for expansion of voting rights at the national level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AEE4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80"/>
          <p:cNvSpPr txBox="1"/>
          <p:nvPr>
            <p:ph type="title"/>
          </p:nvPr>
        </p:nvSpPr>
        <p:spPr>
          <a:xfrm>
            <a:off x="623900" y="828475"/>
            <a:ext cx="7886700" cy="1104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</a:rPr>
              <a:t>Contact Information </a:t>
            </a:r>
            <a:endParaRPr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</a:rPr>
              <a:t>for the Voter Protection Team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371" name="Google Shape;371;p80"/>
          <p:cNvSpPr txBox="1"/>
          <p:nvPr>
            <p:ph idx="1" type="body"/>
          </p:nvPr>
        </p:nvSpPr>
        <p:spPr>
          <a:xfrm>
            <a:off x="623900" y="2025175"/>
            <a:ext cx="7886700" cy="2738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Erica Peresman, Voter Protection Director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eperesman@michigandems.com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248-701-3909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Dorian Tyus, Deputy Voter Protection Director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dtyus@michigandems.com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248-802-4182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AEE4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5"/>
          <p:cNvSpPr txBox="1"/>
          <p:nvPr>
            <p:ph type="ctrTitle"/>
          </p:nvPr>
        </p:nvSpPr>
        <p:spPr>
          <a:xfrm>
            <a:off x="6227004" y="294029"/>
            <a:ext cx="25143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Zoom</a:t>
            </a:r>
            <a:endParaRPr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cxnSp>
        <p:nvCxnSpPr>
          <p:cNvPr id="263" name="Google Shape;263;p65"/>
          <p:cNvCxnSpPr/>
          <p:nvPr/>
        </p:nvCxnSpPr>
        <p:spPr>
          <a:xfrm flipH="1" rot="10800000">
            <a:off x="-162750" y="1168762"/>
            <a:ext cx="8848200" cy="105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4" name="Google Shape;264;p65"/>
          <p:cNvSpPr txBox="1"/>
          <p:nvPr/>
        </p:nvSpPr>
        <p:spPr>
          <a:xfrm>
            <a:off x="310725" y="1568400"/>
            <a:ext cx="8374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Please be muted unless you have a question or comment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5" name="Google Shape;265;p65"/>
          <p:cNvPicPr preferRelativeResize="0"/>
          <p:nvPr/>
        </p:nvPicPr>
        <p:blipFill rotWithShape="1">
          <a:blip r:embed="rId3">
            <a:alphaModFix/>
          </a:blip>
          <a:srcRect b="-9301" l="0" r="0" t="0"/>
          <a:stretch/>
        </p:blipFill>
        <p:spPr>
          <a:xfrm>
            <a:off x="2921900" y="2498950"/>
            <a:ext cx="2678900" cy="2098650"/>
          </a:xfrm>
          <a:prstGeom prst="rect">
            <a:avLst/>
          </a:prstGeom>
          <a:noFill/>
          <a:ln cap="flat" cmpd="sng" w="9525">
            <a:solidFill>
              <a:srgbClr val="03AEE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6" name="Google Shape;266;p65"/>
          <p:cNvSpPr/>
          <p:nvPr/>
        </p:nvSpPr>
        <p:spPr>
          <a:xfrm>
            <a:off x="3366450" y="2944400"/>
            <a:ext cx="1242900" cy="1006200"/>
          </a:xfrm>
          <a:prstGeom prst="rect">
            <a:avLst/>
          </a:prstGeom>
          <a:noFill/>
          <a:ln cap="flat" cmpd="sng" w="114300">
            <a:solidFill>
              <a:srgbClr val="03AE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AEE4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66"/>
          <p:cNvPicPr preferRelativeResize="0"/>
          <p:nvPr/>
        </p:nvPicPr>
        <p:blipFill rotWithShape="1">
          <a:blip r:embed="rId3">
            <a:alphaModFix/>
          </a:blip>
          <a:srcRect b="0" l="0" r="35633" t="0"/>
          <a:stretch/>
        </p:blipFill>
        <p:spPr>
          <a:xfrm>
            <a:off x="1939863" y="2246225"/>
            <a:ext cx="2335625" cy="2657025"/>
          </a:xfrm>
          <a:prstGeom prst="rect">
            <a:avLst/>
          </a:prstGeom>
          <a:noFill/>
          <a:ln cap="flat" cmpd="sng" w="114300">
            <a:solidFill>
              <a:srgbClr val="03AEE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2" name="Google Shape;272;p66"/>
          <p:cNvSpPr txBox="1"/>
          <p:nvPr>
            <p:ph type="ctrTitle"/>
          </p:nvPr>
        </p:nvSpPr>
        <p:spPr>
          <a:xfrm>
            <a:off x="6227004" y="294029"/>
            <a:ext cx="25143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Zoom</a:t>
            </a:r>
            <a:endParaRPr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cxnSp>
        <p:nvCxnSpPr>
          <p:cNvPr id="273" name="Google Shape;273;p66"/>
          <p:cNvCxnSpPr/>
          <p:nvPr/>
        </p:nvCxnSpPr>
        <p:spPr>
          <a:xfrm flipH="1" rot="10800000">
            <a:off x="-162750" y="1168762"/>
            <a:ext cx="8848200" cy="105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4" name="Google Shape;274;p66"/>
          <p:cNvSpPr txBox="1"/>
          <p:nvPr/>
        </p:nvSpPr>
        <p:spPr>
          <a:xfrm>
            <a:off x="310725" y="1492200"/>
            <a:ext cx="8374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Click “Speaker View” so that you can see my screen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5" name="Google Shape;275;p66"/>
          <p:cNvSpPr/>
          <p:nvPr/>
        </p:nvSpPr>
        <p:spPr>
          <a:xfrm>
            <a:off x="2449591" y="2754275"/>
            <a:ext cx="1584300" cy="1006200"/>
          </a:xfrm>
          <a:prstGeom prst="rect">
            <a:avLst/>
          </a:prstGeom>
          <a:noFill/>
          <a:ln cap="flat" cmpd="sng" w="114300">
            <a:solidFill>
              <a:srgbClr val="03AE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66"/>
          <p:cNvPicPr preferRelativeResize="0"/>
          <p:nvPr/>
        </p:nvPicPr>
        <p:blipFill rotWithShape="1">
          <a:blip r:embed="rId4">
            <a:alphaModFix/>
          </a:blip>
          <a:srcRect b="0" l="0" r="10474" t="18005"/>
          <a:stretch/>
        </p:blipFill>
        <p:spPr>
          <a:xfrm>
            <a:off x="4427888" y="2275825"/>
            <a:ext cx="2776243" cy="265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66"/>
          <p:cNvSpPr/>
          <p:nvPr/>
        </p:nvSpPr>
        <p:spPr>
          <a:xfrm>
            <a:off x="4567638" y="3027250"/>
            <a:ext cx="2514300" cy="631800"/>
          </a:xfrm>
          <a:prstGeom prst="rect">
            <a:avLst/>
          </a:prstGeom>
          <a:noFill/>
          <a:ln cap="flat" cmpd="sng" w="114300">
            <a:solidFill>
              <a:srgbClr val="03AE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AEE4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67"/>
          <p:cNvPicPr preferRelativeResize="0"/>
          <p:nvPr/>
        </p:nvPicPr>
        <p:blipFill rotWithShape="1">
          <a:blip r:embed="rId3">
            <a:alphaModFix/>
          </a:blip>
          <a:srcRect b="0" l="12982" r="0" t="23494"/>
          <a:stretch/>
        </p:blipFill>
        <p:spPr>
          <a:xfrm>
            <a:off x="1035725" y="2656654"/>
            <a:ext cx="3392175" cy="2032800"/>
          </a:xfrm>
          <a:prstGeom prst="rect">
            <a:avLst/>
          </a:prstGeom>
          <a:noFill/>
          <a:ln cap="flat" cmpd="sng" w="114300">
            <a:solidFill>
              <a:srgbClr val="03AEE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3" name="Google Shape;283;p67"/>
          <p:cNvSpPr txBox="1"/>
          <p:nvPr>
            <p:ph type="ctrTitle"/>
          </p:nvPr>
        </p:nvSpPr>
        <p:spPr>
          <a:xfrm>
            <a:off x="6227004" y="294029"/>
            <a:ext cx="25143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Zoom</a:t>
            </a:r>
            <a:endParaRPr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cxnSp>
        <p:nvCxnSpPr>
          <p:cNvPr id="284" name="Google Shape;284;p67"/>
          <p:cNvCxnSpPr/>
          <p:nvPr/>
        </p:nvCxnSpPr>
        <p:spPr>
          <a:xfrm flipH="1" rot="10800000">
            <a:off x="-162750" y="1168762"/>
            <a:ext cx="8848200" cy="105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5" name="Google Shape;285;p67"/>
          <p:cNvSpPr txBox="1"/>
          <p:nvPr/>
        </p:nvSpPr>
        <p:spPr>
          <a:xfrm>
            <a:off x="310725" y="1492200"/>
            <a:ext cx="8374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Return to main room before next set of breakout sessions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86" name="Google Shape;286;p67"/>
          <p:cNvPicPr preferRelativeResize="0"/>
          <p:nvPr/>
        </p:nvPicPr>
        <p:blipFill rotWithShape="1">
          <a:blip r:embed="rId4">
            <a:alphaModFix/>
          </a:blip>
          <a:srcRect b="0" l="6698" r="-2118" t="39083"/>
          <a:stretch/>
        </p:blipFill>
        <p:spPr>
          <a:xfrm>
            <a:off x="4916175" y="3070929"/>
            <a:ext cx="3058925" cy="16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67"/>
          <p:cNvSpPr/>
          <p:nvPr/>
        </p:nvSpPr>
        <p:spPr>
          <a:xfrm>
            <a:off x="5268234" y="3393454"/>
            <a:ext cx="2514300" cy="631800"/>
          </a:xfrm>
          <a:prstGeom prst="rect">
            <a:avLst/>
          </a:prstGeom>
          <a:noFill/>
          <a:ln cap="flat" cmpd="sng" w="38100">
            <a:solidFill>
              <a:srgbClr val="03AE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67"/>
          <p:cNvSpPr/>
          <p:nvPr/>
        </p:nvSpPr>
        <p:spPr>
          <a:xfrm>
            <a:off x="1790425" y="3603604"/>
            <a:ext cx="2514300" cy="985500"/>
          </a:xfrm>
          <a:prstGeom prst="rect">
            <a:avLst/>
          </a:prstGeom>
          <a:noFill/>
          <a:ln cap="flat" cmpd="sng" w="38100">
            <a:solidFill>
              <a:srgbClr val="03AE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AEE4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8"/>
          <p:cNvSpPr txBox="1"/>
          <p:nvPr>
            <p:ph type="title"/>
          </p:nvPr>
        </p:nvSpPr>
        <p:spPr>
          <a:xfrm>
            <a:off x="312000" y="1803151"/>
            <a:ext cx="85200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lang="en" sz="48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The Voter Pro Program</a:t>
            </a:r>
            <a:endParaRPr sz="48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t/>
            </a:r>
            <a:endParaRPr sz="4000">
              <a:solidFill>
                <a:schemeClr val="dk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9"/>
          <p:cNvSpPr txBox="1"/>
          <p:nvPr>
            <p:ph type="title"/>
          </p:nvPr>
        </p:nvSpPr>
        <p:spPr>
          <a:xfrm>
            <a:off x="312000" y="605900"/>
            <a:ext cx="85200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lang="en" sz="3000">
                <a:solidFill>
                  <a:srgbClr val="0A2458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OUR</a:t>
            </a:r>
            <a:r>
              <a:rPr lang="en" sz="3000">
                <a:solidFill>
                  <a:srgbClr val="0A2458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VISION</a:t>
            </a:r>
            <a:endParaRPr sz="4000">
              <a:solidFill>
                <a:schemeClr val="dk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99" name="Google Shape;299;p69"/>
          <p:cNvSpPr txBox="1"/>
          <p:nvPr/>
        </p:nvSpPr>
        <p:spPr>
          <a:xfrm>
            <a:off x="2208200" y="2110100"/>
            <a:ext cx="4941600" cy="23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7AEE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Every voter</a:t>
            </a:r>
            <a:endParaRPr sz="3000">
              <a:solidFill>
                <a:srgbClr val="37AEE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7AEE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is able to cast a ballot </a:t>
            </a:r>
            <a:endParaRPr sz="3000">
              <a:solidFill>
                <a:srgbClr val="37AEE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7AEE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that counts! </a:t>
            </a:r>
            <a:endParaRPr sz="3000">
              <a:solidFill>
                <a:srgbClr val="37AEE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0"/>
          <p:cNvSpPr txBox="1"/>
          <p:nvPr/>
        </p:nvSpPr>
        <p:spPr>
          <a:xfrm>
            <a:off x="1121700" y="1055975"/>
            <a:ext cx="690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05" name="Google Shape;305;p70"/>
          <p:cNvSpPr txBox="1"/>
          <p:nvPr>
            <p:ph type="title"/>
          </p:nvPr>
        </p:nvSpPr>
        <p:spPr>
          <a:xfrm>
            <a:off x="311700" y="761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>
                <a:solidFill>
                  <a:srgbClr val="37AEE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Three Buckets</a:t>
            </a:r>
            <a:r>
              <a:rPr lang="en" sz="3000">
                <a:solidFill>
                  <a:srgbClr val="37AEE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endParaRPr sz="3000">
              <a:solidFill>
                <a:srgbClr val="37AEE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06" name="Google Shape;306;p70"/>
          <p:cNvSpPr/>
          <p:nvPr/>
        </p:nvSpPr>
        <p:spPr>
          <a:xfrm>
            <a:off x="2737350" y="3301583"/>
            <a:ext cx="3669300" cy="1052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141B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Advocacy</a:t>
            </a:r>
            <a:r>
              <a:rPr lang="en" sz="20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endParaRPr sz="2000">
              <a:solidFill>
                <a:schemeClr val="accen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07" name="Google Shape;307;p70"/>
          <p:cNvSpPr/>
          <p:nvPr/>
        </p:nvSpPr>
        <p:spPr>
          <a:xfrm>
            <a:off x="740400" y="2024877"/>
            <a:ext cx="3669300" cy="1052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Poll Observing</a:t>
            </a:r>
            <a:r>
              <a:rPr lang="en" sz="20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endParaRPr sz="2000">
              <a:solidFill>
                <a:schemeClr val="dk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08" name="Google Shape;308;p70"/>
          <p:cNvSpPr/>
          <p:nvPr/>
        </p:nvSpPr>
        <p:spPr>
          <a:xfrm>
            <a:off x="4734275" y="2024913"/>
            <a:ext cx="3669300" cy="1052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B24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Voter Education and Assistance</a:t>
            </a:r>
            <a:endParaRPr sz="2000">
              <a:solidFill>
                <a:schemeClr val="accen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1"/>
          <p:cNvSpPr txBox="1"/>
          <p:nvPr/>
        </p:nvSpPr>
        <p:spPr>
          <a:xfrm>
            <a:off x="1121700" y="1055975"/>
            <a:ext cx="690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14" name="Google Shape;314;p71"/>
          <p:cNvSpPr txBox="1"/>
          <p:nvPr/>
        </p:nvSpPr>
        <p:spPr>
          <a:xfrm>
            <a:off x="364225" y="1131025"/>
            <a:ext cx="8208300" cy="3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AEE4"/>
              </a:buClr>
              <a:buSzPts val="1900"/>
              <a:buFont typeface="Open Sans ExtraBold"/>
              <a:buChar char="★"/>
            </a:pPr>
            <a:r>
              <a:rPr lang="en" sz="1900">
                <a:solidFill>
                  <a:srgbClr val="37AEE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Engage with state and local election administrators to improve access to voting.</a:t>
            </a:r>
            <a:endParaRPr sz="1900">
              <a:solidFill>
                <a:srgbClr val="37AEE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7AEE4"/>
              </a:buClr>
              <a:buSzPts val="1900"/>
              <a:buFont typeface="Open Sans ExtraBold"/>
              <a:buChar char="★"/>
            </a:pPr>
            <a:r>
              <a:rPr lang="en" sz="1900">
                <a:solidFill>
                  <a:srgbClr val="37AEE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Recruit and train volunteers to serve as </a:t>
            </a:r>
            <a:r>
              <a:rPr lang="en" sz="1900">
                <a:solidFill>
                  <a:srgbClr val="37AEE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</a:t>
            </a:r>
            <a:r>
              <a:rPr lang="en" sz="1900">
                <a:solidFill>
                  <a:srgbClr val="37AEE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oll observers at polling places, local clerk’s offices, satellite clerk’s offices and absentee ballot counting locations.</a:t>
            </a:r>
            <a:endParaRPr sz="1900">
              <a:solidFill>
                <a:srgbClr val="37AEE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7AEE4"/>
              </a:buClr>
              <a:buSzPts val="1900"/>
              <a:buFont typeface="Open Sans ExtraBold"/>
              <a:buChar char="★"/>
            </a:pPr>
            <a:r>
              <a:rPr lang="en" sz="1900">
                <a:solidFill>
                  <a:srgbClr val="37AEE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Run a Voter Assistance Hotline (staffed by volunteers), and prepare educational materials for voters. </a:t>
            </a:r>
            <a:endParaRPr sz="1900">
              <a:solidFill>
                <a:srgbClr val="37AEE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7AEE4"/>
              </a:buClr>
              <a:buSzPts val="1900"/>
              <a:buFont typeface="Open Sans ExtraBold"/>
              <a:buChar char="★"/>
            </a:pPr>
            <a:r>
              <a:rPr lang="en" sz="1900">
                <a:solidFill>
                  <a:srgbClr val="37AEE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Assist voters and help ensure a fair election by tracking and responding to voting problems that arise.</a:t>
            </a:r>
            <a:endParaRPr sz="1900">
              <a:solidFill>
                <a:srgbClr val="37AEE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900">
              <a:solidFill>
                <a:srgbClr val="113E88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15" name="Google Shape;315;p71"/>
          <p:cNvSpPr txBox="1"/>
          <p:nvPr/>
        </p:nvSpPr>
        <p:spPr>
          <a:xfrm>
            <a:off x="364225" y="258375"/>
            <a:ext cx="8522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Open Sans"/>
                <a:ea typeface="Open Sans"/>
                <a:cs typeface="Open Sans"/>
                <a:sym typeface="Open Sans"/>
              </a:rPr>
              <a:t>Main Activities</a:t>
            </a:r>
            <a:endParaRPr b="1" sz="29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AEE4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2"/>
          <p:cNvSpPr txBox="1"/>
          <p:nvPr>
            <p:ph type="title"/>
          </p:nvPr>
        </p:nvSpPr>
        <p:spPr>
          <a:xfrm>
            <a:off x="312000" y="1803151"/>
            <a:ext cx="85200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lang="en" sz="48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Poll Observing</a:t>
            </a:r>
            <a:endParaRPr sz="48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t/>
            </a:r>
            <a:endParaRPr sz="4000">
              <a:solidFill>
                <a:schemeClr val="dk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EW BFP Template Deck ">
  <a:themeElements>
    <a:clrScheme name="Royal Blue">
      <a:dk1>
        <a:srgbClr val="233F94"/>
      </a:dk1>
      <a:lt1>
        <a:srgbClr val="F7F6F2"/>
      </a:lt1>
      <a:dk2>
        <a:srgbClr val="E10600"/>
      </a:dk2>
      <a:lt2>
        <a:srgbClr val="141B4D"/>
      </a:lt2>
      <a:accent1>
        <a:srgbClr val="141B4D"/>
      </a:accent1>
      <a:accent2>
        <a:srgbClr val="D8DAD9"/>
      </a:accent2>
      <a:accent3>
        <a:srgbClr val="C0D3EC"/>
      </a:accent3>
      <a:accent4>
        <a:srgbClr val="72A3F3"/>
      </a:accent4>
      <a:accent5>
        <a:srgbClr val="DFD06D"/>
      </a:accent5>
      <a:accent6>
        <a:srgbClr val="FFDFC5"/>
      </a:accent6>
      <a:hlink>
        <a:srgbClr val="EF5253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