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2.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24.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3.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Lst>
  <p:sldSz cy="5143500" cx="9144000"/>
  <p:notesSz cx="6858000" cy="9144000"/>
  <p:embeddedFontLst>
    <p:embeddedFont>
      <p:font typeface="Caveat"/>
      <p:regular r:id="rId30"/>
      <p:bold r:id="rId31"/>
    </p:embeddedFont>
    <p:embeddedFont>
      <p:font typeface="Lato"/>
      <p:regular r:id="rId32"/>
      <p:bold r:id="rId33"/>
      <p:italic r:id="rId34"/>
      <p:boldItalic r:id="rId35"/>
    </p:embeddedFont>
    <p:embeddedFont>
      <p:font typeface="Poppins ExtraBold"/>
      <p:bold r:id="rId36"/>
      <p:boldItalic r:id="rId3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font" Target="fonts/Caveat-bold.fntdata"/><Relationship Id="rId30" Type="http://schemas.openxmlformats.org/officeDocument/2006/relationships/font" Target="fonts/Caveat-regular.fntdata"/><Relationship Id="rId11" Type="http://schemas.openxmlformats.org/officeDocument/2006/relationships/slide" Target="slides/slide6.xml"/><Relationship Id="rId33" Type="http://schemas.openxmlformats.org/officeDocument/2006/relationships/font" Target="fonts/Lato-bold.fntdata"/><Relationship Id="rId10" Type="http://schemas.openxmlformats.org/officeDocument/2006/relationships/slide" Target="slides/slide5.xml"/><Relationship Id="rId32" Type="http://schemas.openxmlformats.org/officeDocument/2006/relationships/font" Target="fonts/Lato-regular.fntdata"/><Relationship Id="rId13" Type="http://schemas.openxmlformats.org/officeDocument/2006/relationships/slide" Target="slides/slide8.xml"/><Relationship Id="rId35" Type="http://schemas.openxmlformats.org/officeDocument/2006/relationships/font" Target="fonts/Lato-boldItalic.fntdata"/><Relationship Id="rId12" Type="http://schemas.openxmlformats.org/officeDocument/2006/relationships/slide" Target="slides/slide7.xml"/><Relationship Id="rId34" Type="http://schemas.openxmlformats.org/officeDocument/2006/relationships/font" Target="fonts/Lato-italic.fntdata"/><Relationship Id="rId15" Type="http://schemas.openxmlformats.org/officeDocument/2006/relationships/slide" Target="slides/slide10.xml"/><Relationship Id="rId37" Type="http://schemas.openxmlformats.org/officeDocument/2006/relationships/font" Target="fonts/PoppinsExtraBold-boldItalic.fntdata"/><Relationship Id="rId14" Type="http://schemas.openxmlformats.org/officeDocument/2006/relationships/slide" Target="slides/slide9.xml"/><Relationship Id="rId36" Type="http://schemas.openxmlformats.org/officeDocument/2006/relationships/font" Target="fonts/PoppinsExtraBold-bold.fntdata"/><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 name="Shape 48"/>
        <p:cNvGrpSpPr/>
        <p:nvPr/>
      </p:nvGrpSpPr>
      <p:grpSpPr>
        <a:xfrm>
          <a:off x="0" y="0"/>
          <a:ext cx="0" cy="0"/>
          <a:chOff x="0" y="0"/>
          <a:chExt cx="0" cy="0"/>
        </a:xfrm>
      </p:grpSpPr>
      <p:sp>
        <p:nvSpPr>
          <p:cNvPr id="49" name="Google Shape;49;g5c044e11f8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0" name="Google Shape;50;g5c044e11f8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gb7ca04d4d4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b7ca04d4d4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g8049fc384e_0_69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g8049fc384e_0_69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g8049fc384e_0_7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g8049fc384e_0_7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g5c044e11f8_0_10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0" name="Google Shape;120;g5c044e11f8_0_10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g5c044e11f8_0_1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5" name="Google Shape;125;g5c044e11f8_0_1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g5c044e11f8_0_10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1" name="Google Shape;131;g5c044e11f8_0_10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g5c044e11f8_0_1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5" name="Google Shape;145;g5c044e11f8_0_1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g5c044e11f8_0_1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3" name="Google Shape;153;g5c044e11f8_0_1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g5c044e11f8_0_1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9" name="Google Shape;159;g5c044e11f8_0_1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g5c044e11f8_0_14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5" name="Google Shape;165;g5c044e11f8_0_14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 name="Shape 52"/>
        <p:cNvGrpSpPr/>
        <p:nvPr/>
      </p:nvGrpSpPr>
      <p:grpSpPr>
        <a:xfrm>
          <a:off x="0" y="0"/>
          <a:ext cx="0" cy="0"/>
          <a:chOff x="0" y="0"/>
          <a:chExt cx="0" cy="0"/>
        </a:xfrm>
      </p:grpSpPr>
      <p:sp>
        <p:nvSpPr>
          <p:cNvPr id="53" name="Google Shape;53;g5c044e11f8_0_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4" name="Google Shape;54;g5c044e11f8_0_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9" name="Shape 169"/>
        <p:cNvGrpSpPr/>
        <p:nvPr/>
      </p:nvGrpSpPr>
      <p:grpSpPr>
        <a:xfrm>
          <a:off x="0" y="0"/>
          <a:ext cx="0" cy="0"/>
          <a:chOff x="0" y="0"/>
          <a:chExt cx="0" cy="0"/>
        </a:xfrm>
      </p:grpSpPr>
      <p:sp>
        <p:nvSpPr>
          <p:cNvPr id="170" name="Google Shape;170;g5c044e11f8_0_1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1" name="Google Shape;171;g5c044e11f8_0_1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5" name="Shape 175"/>
        <p:cNvGrpSpPr/>
        <p:nvPr/>
      </p:nvGrpSpPr>
      <p:grpSpPr>
        <a:xfrm>
          <a:off x="0" y="0"/>
          <a:ext cx="0" cy="0"/>
          <a:chOff x="0" y="0"/>
          <a:chExt cx="0" cy="0"/>
        </a:xfrm>
      </p:grpSpPr>
      <p:sp>
        <p:nvSpPr>
          <p:cNvPr id="176" name="Google Shape;176;g5c044e11f8_0_1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7" name="Google Shape;177;g5c044e11f8_0_1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1" name="Shape 181"/>
        <p:cNvGrpSpPr/>
        <p:nvPr/>
      </p:nvGrpSpPr>
      <p:grpSpPr>
        <a:xfrm>
          <a:off x="0" y="0"/>
          <a:ext cx="0" cy="0"/>
          <a:chOff x="0" y="0"/>
          <a:chExt cx="0" cy="0"/>
        </a:xfrm>
      </p:grpSpPr>
      <p:sp>
        <p:nvSpPr>
          <p:cNvPr id="182" name="Google Shape;182;g5c044e11f8_0_15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3" name="Google Shape;183;g5c044e11f8_0_15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7" name="Shape 187"/>
        <p:cNvGrpSpPr/>
        <p:nvPr/>
      </p:nvGrpSpPr>
      <p:grpSpPr>
        <a:xfrm>
          <a:off x="0" y="0"/>
          <a:ext cx="0" cy="0"/>
          <a:chOff x="0" y="0"/>
          <a:chExt cx="0" cy="0"/>
        </a:xfrm>
      </p:grpSpPr>
      <p:sp>
        <p:nvSpPr>
          <p:cNvPr id="188" name="Google Shape;188;g5c044e11f8_0_17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9" name="Google Shape;189;g5c044e11f8_0_17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3" name="Shape 193"/>
        <p:cNvGrpSpPr/>
        <p:nvPr/>
      </p:nvGrpSpPr>
      <p:grpSpPr>
        <a:xfrm>
          <a:off x="0" y="0"/>
          <a:ext cx="0" cy="0"/>
          <a:chOff x="0" y="0"/>
          <a:chExt cx="0" cy="0"/>
        </a:xfrm>
      </p:grpSpPr>
      <p:sp>
        <p:nvSpPr>
          <p:cNvPr id="194" name="Google Shape;194;g5c044e11f8_0_17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5" name="Google Shape;195;g5c044e11f8_0_17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 name="Shape 58"/>
        <p:cNvGrpSpPr/>
        <p:nvPr/>
      </p:nvGrpSpPr>
      <p:grpSpPr>
        <a:xfrm>
          <a:off x="0" y="0"/>
          <a:ext cx="0" cy="0"/>
          <a:chOff x="0" y="0"/>
          <a:chExt cx="0" cy="0"/>
        </a:xfrm>
      </p:grpSpPr>
      <p:sp>
        <p:nvSpPr>
          <p:cNvPr id="59" name="Google Shape;59;g5c044e11f8_0_7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0" name="Google Shape;60;g5c044e11f8_0_7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g5c044e11f8_0_7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6" name="Google Shape;66;g5c044e11f8_0_7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g5c044e11f8_0_8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2" name="Google Shape;72;g5c044e11f8_0_8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 name="Shape 76"/>
        <p:cNvGrpSpPr/>
        <p:nvPr/>
      </p:nvGrpSpPr>
      <p:grpSpPr>
        <a:xfrm>
          <a:off x="0" y="0"/>
          <a:ext cx="0" cy="0"/>
          <a:chOff x="0" y="0"/>
          <a:chExt cx="0" cy="0"/>
        </a:xfrm>
      </p:grpSpPr>
      <p:sp>
        <p:nvSpPr>
          <p:cNvPr id="77" name="Google Shape;77;g5c044e11f8_0_8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8" name="Google Shape;78;g5c044e11f8_0_8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g5c044e11f8_0_1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g5c044e11f8_0_1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g5c044e11f8_0_9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5c044e11f8_0_9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g5c044e11f8_0_9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5c044e11f8_0_9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2" name="Shape 42"/>
        <p:cNvGrpSpPr/>
        <p:nvPr/>
      </p:nvGrpSpPr>
      <p:grpSpPr>
        <a:xfrm>
          <a:off x="0" y="0"/>
          <a:ext cx="0" cy="0"/>
          <a:chOff x="0" y="0"/>
          <a:chExt cx="0" cy="0"/>
        </a:xfrm>
      </p:grpSpPr>
      <p:sp>
        <p:nvSpPr>
          <p:cNvPr id="43" name="Google Shape;43;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12000"/>
              <a:buNone/>
              <a:defRPr sz="12000"/>
            </a:lvl1pPr>
            <a:lvl2pPr lvl="1" rtl="0" algn="ctr">
              <a:spcBef>
                <a:spcPts val="0"/>
              </a:spcBef>
              <a:spcAft>
                <a:spcPts val="0"/>
              </a:spcAft>
              <a:buSzPts val="12000"/>
              <a:buNone/>
              <a:defRPr sz="12000"/>
            </a:lvl2pPr>
            <a:lvl3pPr lvl="2" rtl="0" algn="ctr">
              <a:spcBef>
                <a:spcPts val="0"/>
              </a:spcBef>
              <a:spcAft>
                <a:spcPts val="0"/>
              </a:spcAft>
              <a:buSzPts val="12000"/>
              <a:buNone/>
              <a:defRPr sz="12000"/>
            </a:lvl3pPr>
            <a:lvl4pPr lvl="3" rtl="0" algn="ctr">
              <a:spcBef>
                <a:spcPts val="0"/>
              </a:spcBef>
              <a:spcAft>
                <a:spcPts val="0"/>
              </a:spcAft>
              <a:buSzPts val="12000"/>
              <a:buNone/>
              <a:defRPr sz="12000"/>
            </a:lvl4pPr>
            <a:lvl5pPr lvl="4" rtl="0" algn="ctr">
              <a:spcBef>
                <a:spcPts val="0"/>
              </a:spcBef>
              <a:spcAft>
                <a:spcPts val="0"/>
              </a:spcAft>
              <a:buSzPts val="12000"/>
              <a:buNone/>
              <a:defRPr sz="12000"/>
            </a:lvl5pPr>
            <a:lvl6pPr lvl="5" rtl="0" algn="ctr">
              <a:spcBef>
                <a:spcPts val="0"/>
              </a:spcBef>
              <a:spcAft>
                <a:spcPts val="0"/>
              </a:spcAft>
              <a:buSzPts val="12000"/>
              <a:buNone/>
              <a:defRPr sz="12000"/>
            </a:lvl6pPr>
            <a:lvl7pPr lvl="6" rtl="0" algn="ctr">
              <a:spcBef>
                <a:spcPts val="0"/>
              </a:spcBef>
              <a:spcAft>
                <a:spcPts val="0"/>
              </a:spcAft>
              <a:buSzPts val="12000"/>
              <a:buNone/>
              <a:defRPr sz="12000"/>
            </a:lvl7pPr>
            <a:lvl8pPr lvl="7" rtl="0" algn="ctr">
              <a:spcBef>
                <a:spcPts val="0"/>
              </a:spcBef>
              <a:spcAft>
                <a:spcPts val="0"/>
              </a:spcAft>
              <a:buSzPts val="12000"/>
              <a:buNone/>
              <a:defRPr sz="12000"/>
            </a:lvl8pPr>
            <a:lvl9pPr lvl="8" rtl="0" algn="ctr">
              <a:spcBef>
                <a:spcPts val="0"/>
              </a:spcBef>
              <a:spcAft>
                <a:spcPts val="0"/>
              </a:spcAft>
              <a:buSzPts val="12000"/>
              <a:buNone/>
              <a:defRPr sz="12000"/>
            </a:lvl9pPr>
          </a:lstStyle>
          <a:p>
            <a:r>
              <a:t>xx%</a:t>
            </a:r>
          </a:p>
        </p:txBody>
      </p:sp>
      <p:sp>
        <p:nvSpPr>
          <p:cNvPr id="44" name="Google Shape;44;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rtl="0" algn="ctr">
              <a:spcBef>
                <a:spcPts val="0"/>
              </a:spcBef>
              <a:spcAft>
                <a:spcPts val="0"/>
              </a:spcAft>
              <a:buSzPts val="1800"/>
              <a:buChar char="●"/>
              <a:defRPr/>
            </a:lvl1pPr>
            <a:lvl2pPr indent="-317500" lvl="1" marL="914400" rtl="0" algn="ctr">
              <a:spcBef>
                <a:spcPts val="1600"/>
              </a:spcBef>
              <a:spcAft>
                <a:spcPts val="0"/>
              </a:spcAft>
              <a:buSzPts val="1400"/>
              <a:buChar char="○"/>
              <a:defRPr/>
            </a:lvl2pPr>
            <a:lvl3pPr indent="-317500" lvl="2" marL="1371600" rtl="0" algn="ctr">
              <a:spcBef>
                <a:spcPts val="1600"/>
              </a:spcBef>
              <a:spcAft>
                <a:spcPts val="0"/>
              </a:spcAft>
              <a:buSzPts val="1400"/>
              <a:buChar char="■"/>
              <a:defRPr/>
            </a:lvl3pPr>
            <a:lvl4pPr indent="-317500" lvl="3" marL="1828800" rtl="0" algn="ctr">
              <a:spcBef>
                <a:spcPts val="1600"/>
              </a:spcBef>
              <a:spcAft>
                <a:spcPts val="0"/>
              </a:spcAft>
              <a:buSzPts val="1400"/>
              <a:buChar char="●"/>
              <a:defRPr/>
            </a:lvl4pPr>
            <a:lvl5pPr indent="-317500" lvl="4" marL="2286000" rtl="0" algn="ctr">
              <a:spcBef>
                <a:spcPts val="1600"/>
              </a:spcBef>
              <a:spcAft>
                <a:spcPts val="0"/>
              </a:spcAft>
              <a:buSzPts val="1400"/>
              <a:buChar char="○"/>
              <a:defRPr/>
            </a:lvl5pPr>
            <a:lvl6pPr indent="-317500" lvl="5" marL="2743200" rtl="0" algn="ctr">
              <a:spcBef>
                <a:spcPts val="1600"/>
              </a:spcBef>
              <a:spcAft>
                <a:spcPts val="0"/>
              </a:spcAft>
              <a:buSzPts val="1400"/>
              <a:buChar char="■"/>
              <a:defRPr/>
            </a:lvl6pPr>
            <a:lvl7pPr indent="-317500" lvl="6" marL="3200400" rtl="0" algn="ctr">
              <a:spcBef>
                <a:spcPts val="1600"/>
              </a:spcBef>
              <a:spcAft>
                <a:spcPts val="0"/>
              </a:spcAft>
              <a:buSzPts val="1400"/>
              <a:buChar char="●"/>
              <a:defRPr/>
            </a:lvl7pPr>
            <a:lvl8pPr indent="-317500" lvl="7" marL="3657600" rtl="0" algn="ctr">
              <a:spcBef>
                <a:spcPts val="1600"/>
              </a:spcBef>
              <a:spcAft>
                <a:spcPts val="0"/>
              </a:spcAft>
              <a:buSzPts val="1400"/>
              <a:buChar char="○"/>
              <a:defRPr/>
            </a:lvl8pPr>
            <a:lvl9pPr indent="-317500" lvl="8" marL="4114800" rtl="0" algn="ctr">
              <a:spcBef>
                <a:spcPts val="1600"/>
              </a:spcBef>
              <a:spcAft>
                <a:spcPts val="1600"/>
              </a:spcAft>
              <a:buSzPts val="1400"/>
              <a:buChar char="■"/>
              <a:defRPr/>
            </a:lvl9pPr>
          </a:lstStyle>
          <a:p/>
        </p:txBody>
      </p:sp>
      <p:sp>
        <p:nvSpPr>
          <p:cNvPr id="45" name="Google Shape;45;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6" name="Shape 46"/>
        <p:cNvGrpSpPr/>
        <p:nvPr/>
      </p:nvGrpSpPr>
      <p:grpSpPr>
        <a:xfrm>
          <a:off x="0" y="0"/>
          <a:ext cx="0" cy="0"/>
          <a:chOff x="0" y="0"/>
          <a:chExt cx="0" cy="0"/>
        </a:xfrm>
      </p:grpSpPr>
      <p:sp>
        <p:nvSpPr>
          <p:cNvPr id="47" name="Google Shape;47;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1" name="Shape 11"/>
        <p:cNvGrpSpPr/>
        <p:nvPr/>
      </p:nvGrpSpPr>
      <p:grpSpPr>
        <a:xfrm>
          <a:off x="0" y="0"/>
          <a:ext cx="0" cy="0"/>
          <a:chOff x="0" y="0"/>
          <a:chExt cx="0" cy="0"/>
        </a:xfrm>
      </p:grpSpPr>
      <p:sp>
        <p:nvSpPr>
          <p:cNvPr id="12" name="Google Shape;12;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rtl="0" algn="ctr">
              <a:spcBef>
                <a:spcPts val="0"/>
              </a:spcBef>
              <a:spcAft>
                <a:spcPts val="0"/>
              </a:spcAft>
              <a:buSzPts val="3600"/>
              <a:buNone/>
              <a:defRPr sz="3600"/>
            </a:lvl1pPr>
            <a:lvl2pPr lvl="1" rtl="0" algn="ctr">
              <a:spcBef>
                <a:spcPts val="0"/>
              </a:spcBef>
              <a:spcAft>
                <a:spcPts val="0"/>
              </a:spcAft>
              <a:buSzPts val="3600"/>
              <a:buNone/>
              <a:defRPr sz="3600"/>
            </a:lvl2pPr>
            <a:lvl3pPr lvl="2" rtl="0" algn="ctr">
              <a:spcBef>
                <a:spcPts val="0"/>
              </a:spcBef>
              <a:spcAft>
                <a:spcPts val="0"/>
              </a:spcAft>
              <a:buSzPts val="3600"/>
              <a:buNone/>
              <a:defRPr sz="3600"/>
            </a:lvl3pPr>
            <a:lvl4pPr lvl="3" rtl="0" algn="ctr">
              <a:spcBef>
                <a:spcPts val="0"/>
              </a:spcBef>
              <a:spcAft>
                <a:spcPts val="0"/>
              </a:spcAft>
              <a:buSzPts val="3600"/>
              <a:buNone/>
              <a:defRPr sz="3600"/>
            </a:lvl4pPr>
            <a:lvl5pPr lvl="4" rtl="0" algn="ctr">
              <a:spcBef>
                <a:spcPts val="0"/>
              </a:spcBef>
              <a:spcAft>
                <a:spcPts val="0"/>
              </a:spcAft>
              <a:buSzPts val="3600"/>
              <a:buNone/>
              <a:defRPr sz="3600"/>
            </a:lvl5pPr>
            <a:lvl6pPr lvl="5" rtl="0" algn="ctr">
              <a:spcBef>
                <a:spcPts val="0"/>
              </a:spcBef>
              <a:spcAft>
                <a:spcPts val="0"/>
              </a:spcAft>
              <a:buSzPts val="3600"/>
              <a:buNone/>
              <a:defRPr sz="3600"/>
            </a:lvl6pPr>
            <a:lvl7pPr lvl="6" rtl="0" algn="ctr">
              <a:spcBef>
                <a:spcPts val="0"/>
              </a:spcBef>
              <a:spcAft>
                <a:spcPts val="0"/>
              </a:spcAft>
              <a:buSzPts val="3600"/>
              <a:buNone/>
              <a:defRPr sz="3600"/>
            </a:lvl7pPr>
            <a:lvl8pPr lvl="7" rtl="0" algn="ctr">
              <a:spcBef>
                <a:spcPts val="0"/>
              </a:spcBef>
              <a:spcAft>
                <a:spcPts val="0"/>
              </a:spcAft>
              <a:buSzPts val="3600"/>
              <a:buNone/>
              <a:defRPr sz="3600"/>
            </a:lvl8pPr>
            <a:lvl9pPr lvl="8" rtl="0" algn="ctr">
              <a:spcBef>
                <a:spcPts val="0"/>
              </a:spcBef>
              <a:spcAft>
                <a:spcPts val="0"/>
              </a:spcAft>
              <a:buSzPts val="3600"/>
              <a:buNone/>
              <a:defRPr sz="3600"/>
            </a:lvl9pPr>
          </a:lstStyle>
          <a:p/>
        </p:txBody>
      </p:sp>
      <p:sp>
        <p:nvSpPr>
          <p:cNvPr id="13" name="Google Shape;13;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4" name="Shape 14"/>
        <p:cNvGrpSpPr/>
        <p:nvPr/>
      </p:nvGrpSpPr>
      <p:grpSpPr>
        <a:xfrm>
          <a:off x="0" y="0"/>
          <a:ext cx="0" cy="0"/>
          <a:chOff x="0" y="0"/>
          <a:chExt cx="0" cy="0"/>
        </a:xfrm>
      </p:grpSpPr>
      <p:sp>
        <p:nvSpPr>
          <p:cNvPr id="15" name="Google Shape;15;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16" name="Google Shape;16;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rtl="0">
              <a:spcBef>
                <a:spcPts val="0"/>
              </a:spcBef>
              <a:spcAft>
                <a:spcPts val="0"/>
              </a:spcAft>
              <a:buSzPts val="1800"/>
              <a:buChar char="●"/>
              <a:defRPr/>
            </a:lvl1pPr>
            <a:lvl2pPr indent="-317500" lvl="1" marL="914400" rtl="0">
              <a:spcBef>
                <a:spcPts val="1600"/>
              </a:spcBef>
              <a:spcAft>
                <a:spcPts val="0"/>
              </a:spcAft>
              <a:buSzPts val="1400"/>
              <a:buChar char="○"/>
              <a:defRPr/>
            </a:lvl2pPr>
            <a:lvl3pPr indent="-317500" lvl="2" marL="1371600" rtl="0">
              <a:spcBef>
                <a:spcPts val="1600"/>
              </a:spcBef>
              <a:spcAft>
                <a:spcPts val="0"/>
              </a:spcAft>
              <a:buSzPts val="1400"/>
              <a:buChar char="■"/>
              <a:defRPr/>
            </a:lvl3pPr>
            <a:lvl4pPr indent="-317500" lvl="3" marL="1828800" rtl="0">
              <a:spcBef>
                <a:spcPts val="1600"/>
              </a:spcBef>
              <a:spcAft>
                <a:spcPts val="0"/>
              </a:spcAft>
              <a:buSzPts val="1400"/>
              <a:buChar char="●"/>
              <a:defRPr/>
            </a:lvl4pPr>
            <a:lvl5pPr indent="-317500" lvl="4" marL="2286000" rtl="0">
              <a:spcBef>
                <a:spcPts val="1600"/>
              </a:spcBef>
              <a:spcAft>
                <a:spcPts val="0"/>
              </a:spcAft>
              <a:buSzPts val="1400"/>
              <a:buChar char="○"/>
              <a:defRPr/>
            </a:lvl5pPr>
            <a:lvl6pPr indent="-317500" lvl="5" marL="2743200" rtl="0">
              <a:spcBef>
                <a:spcPts val="1600"/>
              </a:spcBef>
              <a:spcAft>
                <a:spcPts val="0"/>
              </a:spcAft>
              <a:buSzPts val="1400"/>
              <a:buChar char="■"/>
              <a:defRPr/>
            </a:lvl6pPr>
            <a:lvl7pPr indent="-317500" lvl="6" marL="3200400" rtl="0">
              <a:spcBef>
                <a:spcPts val="1600"/>
              </a:spcBef>
              <a:spcAft>
                <a:spcPts val="0"/>
              </a:spcAft>
              <a:buSzPts val="1400"/>
              <a:buChar char="●"/>
              <a:defRPr/>
            </a:lvl7pPr>
            <a:lvl8pPr indent="-317500" lvl="7" marL="3657600" rtl="0">
              <a:spcBef>
                <a:spcPts val="1600"/>
              </a:spcBef>
              <a:spcAft>
                <a:spcPts val="0"/>
              </a:spcAft>
              <a:buSzPts val="1400"/>
              <a:buChar char="○"/>
              <a:defRPr/>
            </a:lvl8pPr>
            <a:lvl9pPr indent="-317500" lvl="8" marL="4114800" rtl="0">
              <a:spcBef>
                <a:spcPts val="1600"/>
              </a:spcBef>
              <a:spcAft>
                <a:spcPts val="1600"/>
              </a:spcAft>
              <a:buSzPts val="1400"/>
              <a:buChar char="■"/>
              <a:defRPr/>
            </a:lvl9pPr>
          </a:lstStyle>
          <a:p/>
        </p:txBody>
      </p:sp>
      <p:sp>
        <p:nvSpPr>
          <p:cNvPr id="17" name="Google Shape;17;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18" name="Shape 18"/>
        <p:cNvGrpSpPr/>
        <p:nvPr/>
      </p:nvGrpSpPr>
      <p:grpSpPr>
        <a:xfrm>
          <a:off x="0" y="0"/>
          <a:ext cx="0" cy="0"/>
          <a:chOff x="0" y="0"/>
          <a:chExt cx="0" cy="0"/>
        </a:xfrm>
      </p:grpSpPr>
      <p:sp>
        <p:nvSpPr>
          <p:cNvPr id="19" name="Google Shape;19;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20" name="Google Shape;20;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rtl="0">
              <a:spcBef>
                <a:spcPts val="0"/>
              </a:spcBef>
              <a:spcAft>
                <a:spcPts val="0"/>
              </a:spcAft>
              <a:buSzPts val="1400"/>
              <a:buChar char="●"/>
              <a:defRPr sz="14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21" name="Google Shape;21;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rtl="0">
              <a:spcBef>
                <a:spcPts val="0"/>
              </a:spcBef>
              <a:spcAft>
                <a:spcPts val="0"/>
              </a:spcAft>
              <a:buSzPts val="1400"/>
              <a:buChar char="●"/>
              <a:defRPr sz="14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22" name="Google Shape;22;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3" name="Shape 23"/>
        <p:cNvGrpSpPr/>
        <p:nvPr/>
      </p:nvGrpSpPr>
      <p:grpSpPr>
        <a:xfrm>
          <a:off x="0" y="0"/>
          <a:ext cx="0" cy="0"/>
          <a:chOff x="0" y="0"/>
          <a:chExt cx="0" cy="0"/>
        </a:xfrm>
      </p:grpSpPr>
      <p:sp>
        <p:nvSpPr>
          <p:cNvPr id="24" name="Google Shape;24;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25" name="Google Shape;25;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6" name="Shape 26"/>
        <p:cNvGrpSpPr/>
        <p:nvPr/>
      </p:nvGrpSpPr>
      <p:grpSpPr>
        <a:xfrm>
          <a:off x="0" y="0"/>
          <a:ext cx="0" cy="0"/>
          <a:chOff x="0" y="0"/>
          <a:chExt cx="0" cy="0"/>
        </a:xfrm>
      </p:grpSpPr>
      <p:sp>
        <p:nvSpPr>
          <p:cNvPr id="27" name="Google Shape;27;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p:txBody>
      </p:sp>
      <p:sp>
        <p:nvSpPr>
          <p:cNvPr id="28" name="Google Shape;28;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rtl="0">
              <a:spcBef>
                <a:spcPts val="0"/>
              </a:spcBef>
              <a:spcAft>
                <a:spcPts val="0"/>
              </a:spcAft>
              <a:buSzPts val="1200"/>
              <a:buChar char="●"/>
              <a:defRPr sz="12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29" name="Google Shape;29;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0" name="Shape 30"/>
        <p:cNvGrpSpPr/>
        <p:nvPr/>
      </p:nvGrpSpPr>
      <p:grpSpPr>
        <a:xfrm>
          <a:off x="0" y="0"/>
          <a:ext cx="0" cy="0"/>
          <a:chOff x="0" y="0"/>
          <a:chExt cx="0" cy="0"/>
        </a:xfrm>
      </p:grpSpPr>
      <p:sp>
        <p:nvSpPr>
          <p:cNvPr id="31" name="Google Shape;31;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rtl="0">
              <a:spcBef>
                <a:spcPts val="0"/>
              </a:spcBef>
              <a:spcAft>
                <a:spcPts val="0"/>
              </a:spcAft>
              <a:buSzPts val="4800"/>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p:txBody>
      </p:sp>
      <p:sp>
        <p:nvSpPr>
          <p:cNvPr id="32" name="Google Shape;32;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3" name="Shape 33"/>
        <p:cNvGrpSpPr/>
        <p:nvPr/>
      </p:nvGrpSpPr>
      <p:grpSpPr>
        <a:xfrm>
          <a:off x="0" y="0"/>
          <a:ext cx="0" cy="0"/>
          <a:chOff x="0" y="0"/>
          <a:chExt cx="0" cy="0"/>
        </a:xfrm>
      </p:grpSpPr>
      <p:sp>
        <p:nvSpPr>
          <p:cNvPr id="34" name="Google Shape;34;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4200"/>
              <a:buNone/>
              <a:defRPr sz="4200"/>
            </a:lvl1pPr>
            <a:lvl2pPr lvl="1" rtl="0" algn="ctr">
              <a:spcBef>
                <a:spcPts val="0"/>
              </a:spcBef>
              <a:spcAft>
                <a:spcPts val="0"/>
              </a:spcAft>
              <a:buSzPts val="4200"/>
              <a:buNone/>
              <a:defRPr sz="4200"/>
            </a:lvl2pPr>
            <a:lvl3pPr lvl="2" rtl="0" algn="ctr">
              <a:spcBef>
                <a:spcPts val="0"/>
              </a:spcBef>
              <a:spcAft>
                <a:spcPts val="0"/>
              </a:spcAft>
              <a:buSzPts val="4200"/>
              <a:buNone/>
              <a:defRPr sz="4200"/>
            </a:lvl3pPr>
            <a:lvl4pPr lvl="3" rtl="0" algn="ctr">
              <a:spcBef>
                <a:spcPts val="0"/>
              </a:spcBef>
              <a:spcAft>
                <a:spcPts val="0"/>
              </a:spcAft>
              <a:buSzPts val="4200"/>
              <a:buNone/>
              <a:defRPr sz="4200"/>
            </a:lvl4pPr>
            <a:lvl5pPr lvl="4" rtl="0" algn="ctr">
              <a:spcBef>
                <a:spcPts val="0"/>
              </a:spcBef>
              <a:spcAft>
                <a:spcPts val="0"/>
              </a:spcAft>
              <a:buSzPts val="4200"/>
              <a:buNone/>
              <a:defRPr sz="4200"/>
            </a:lvl5pPr>
            <a:lvl6pPr lvl="5" rtl="0" algn="ctr">
              <a:spcBef>
                <a:spcPts val="0"/>
              </a:spcBef>
              <a:spcAft>
                <a:spcPts val="0"/>
              </a:spcAft>
              <a:buSzPts val="4200"/>
              <a:buNone/>
              <a:defRPr sz="4200"/>
            </a:lvl6pPr>
            <a:lvl7pPr lvl="6" rtl="0" algn="ctr">
              <a:spcBef>
                <a:spcPts val="0"/>
              </a:spcBef>
              <a:spcAft>
                <a:spcPts val="0"/>
              </a:spcAft>
              <a:buSzPts val="4200"/>
              <a:buNone/>
              <a:defRPr sz="4200"/>
            </a:lvl7pPr>
            <a:lvl8pPr lvl="7" rtl="0" algn="ctr">
              <a:spcBef>
                <a:spcPts val="0"/>
              </a:spcBef>
              <a:spcAft>
                <a:spcPts val="0"/>
              </a:spcAft>
              <a:buSzPts val="4200"/>
              <a:buNone/>
              <a:defRPr sz="4200"/>
            </a:lvl8pPr>
            <a:lvl9pPr lvl="8" rtl="0" algn="ctr">
              <a:spcBef>
                <a:spcPts val="0"/>
              </a:spcBef>
              <a:spcAft>
                <a:spcPts val="0"/>
              </a:spcAft>
              <a:buSzPts val="4200"/>
              <a:buNone/>
              <a:defRPr sz="4200"/>
            </a:lvl9pPr>
          </a:lstStyle>
          <a:p/>
        </p:txBody>
      </p:sp>
      <p:sp>
        <p:nvSpPr>
          <p:cNvPr id="36" name="Google Shape;36;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2100"/>
              <a:buNone/>
              <a:defRPr sz="2100"/>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37" name="Google Shape;37;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rtl="0">
              <a:spcBef>
                <a:spcPts val="0"/>
              </a:spcBef>
              <a:spcAft>
                <a:spcPts val="0"/>
              </a:spcAft>
              <a:buSzPts val="1800"/>
              <a:buChar char="●"/>
              <a:defRPr/>
            </a:lvl1pPr>
            <a:lvl2pPr indent="-317500" lvl="1" marL="914400" rtl="0">
              <a:spcBef>
                <a:spcPts val="1600"/>
              </a:spcBef>
              <a:spcAft>
                <a:spcPts val="0"/>
              </a:spcAft>
              <a:buSzPts val="1400"/>
              <a:buChar char="○"/>
              <a:defRPr/>
            </a:lvl2pPr>
            <a:lvl3pPr indent="-317500" lvl="2" marL="1371600" rtl="0">
              <a:spcBef>
                <a:spcPts val="1600"/>
              </a:spcBef>
              <a:spcAft>
                <a:spcPts val="0"/>
              </a:spcAft>
              <a:buSzPts val="1400"/>
              <a:buChar char="■"/>
              <a:defRPr/>
            </a:lvl3pPr>
            <a:lvl4pPr indent="-317500" lvl="3" marL="1828800" rtl="0">
              <a:spcBef>
                <a:spcPts val="1600"/>
              </a:spcBef>
              <a:spcAft>
                <a:spcPts val="0"/>
              </a:spcAft>
              <a:buSzPts val="1400"/>
              <a:buChar char="●"/>
              <a:defRPr/>
            </a:lvl4pPr>
            <a:lvl5pPr indent="-317500" lvl="4" marL="2286000" rtl="0">
              <a:spcBef>
                <a:spcPts val="1600"/>
              </a:spcBef>
              <a:spcAft>
                <a:spcPts val="0"/>
              </a:spcAft>
              <a:buSzPts val="1400"/>
              <a:buChar char="○"/>
              <a:defRPr/>
            </a:lvl5pPr>
            <a:lvl6pPr indent="-317500" lvl="5" marL="2743200" rtl="0">
              <a:spcBef>
                <a:spcPts val="1600"/>
              </a:spcBef>
              <a:spcAft>
                <a:spcPts val="0"/>
              </a:spcAft>
              <a:buSzPts val="1400"/>
              <a:buChar char="■"/>
              <a:defRPr/>
            </a:lvl6pPr>
            <a:lvl7pPr indent="-317500" lvl="6" marL="3200400" rtl="0">
              <a:spcBef>
                <a:spcPts val="1600"/>
              </a:spcBef>
              <a:spcAft>
                <a:spcPts val="0"/>
              </a:spcAft>
              <a:buSzPts val="1400"/>
              <a:buChar char="●"/>
              <a:defRPr/>
            </a:lvl7pPr>
            <a:lvl8pPr indent="-317500" lvl="7" marL="3657600" rtl="0">
              <a:spcBef>
                <a:spcPts val="1600"/>
              </a:spcBef>
              <a:spcAft>
                <a:spcPts val="0"/>
              </a:spcAft>
              <a:buSzPts val="1400"/>
              <a:buChar char="○"/>
              <a:defRPr/>
            </a:lvl8pPr>
            <a:lvl9pPr indent="-317500" lvl="8" marL="4114800" rtl="0">
              <a:spcBef>
                <a:spcPts val="1600"/>
              </a:spcBef>
              <a:spcAft>
                <a:spcPts val="1600"/>
              </a:spcAft>
              <a:buSzPts val="1400"/>
              <a:buChar char="■"/>
              <a:defRPr/>
            </a:lvl9pPr>
          </a:lstStyle>
          <a:p/>
        </p:txBody>
      </p:sp>
      <p:sp>
        <p:nvSpPr>
          <p:cNvPr id="38" name="Google Shape;38;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39" name="Shape 39"/>
        <p:cNvGrpSpPr/>
        <p:nvPr/>
      </p:nvGrpSpPr>
      <p:grpSpPr>
        <a:xfrm>
          <a:off x="0" y="0"/>
          <a:ext cx="0" cy="0"/>
          <a:chOff x="0" y="0"/>
          <a:chExt cx="0" cy="0"/>
        </a:xfrm>
      </p:grpSpPr>
      <p:sp>
        <p:nvSpPr>
          <p:cNvPr id="40" name="Google Shape;40;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rtl="0">
              <a:lnSpc>
                <a:spcPct val="100000"/>
              </a:lnSpc>
              <a:spcBef>
                <a:spcPts val="0"/>
              </a:spcBef>
              <a:spcAft>
                <a:spcPts val="0"/>
              </a:spcAft>
              <a:buSzPts val="1800"/>
              <a:buNone/>
              <a:defRPr/>
            </a:lvl1pPr>
          </a:lstStyle>
          <a:p/>
        </p:txBody>
      </p:sp>
      <p:sp>
        <p:nvSpPr>
          <p:cNvPr id="41" name="Google Shape;41;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rtl="0">
              <a:spcBef>
                <a:spcPts val="0"/>
              </a:spcBef>
              <a:spcAft>
                <a:spcPts val="0"/>
              </a:spcAft>
              <a:buClr>
                <a:schemeClr val="dk1"/>
              </a:buClr>
              <a:buSzPts val="2800"/>
              <a:buNone/>
              <a:defRPr sz="2800">
                <a:solidFill>
                  <a:schemeClr val="dk1"/>
                </a:solidFill>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rtl="0">
              <a:lnSpc>
                <a:spcPct val="115000"/>
              </a:lnSpc>
              <a:spcBef>
                <a:spcPts val="0"/>
              </a:spcBef>
              <a:spcAft>
                <a:spcPts val="0"/>
              </a:spcAft>
              <a:buClr>
                <a:schemeClr val="dk2"/>
              </a:buClr>
              <a:buSzPts val="1800"/>
              <a:buChar char="●"/>
              <a:defRPr sz="1800">
                <a:solidFill>
                  <a:schemeClr val="dk2"/>
                </a:solidFill>
              </a:defRPr>
            </a:lvl1pPr>
            <a:lvl2pPr indent="-317500" lvl="1" marL="914400" rtl="0">
              <a:lnSpc>
                <a:spcPct val="115000"/>
              </a:lnSpc>
              <a:spcBef>
                <a:spcPts val="1600"/>
              </a:spcBef>
              <a:spcAft>
                <a:spcPts val="0"/>
              </a:spcAft>
              <a:buClr>
                <a:schemeClr val="dk2"/>
              </a:buClr>
              <a:buSzPts val="1400"/>
              <a:buChar char="○"/>
              <a:defRPr>
                <a:solidFill>
                  <a:schemeClr val="dk2"/>
                </a:solidFill>
              </a:defRPr>
            </a:lvl2pPr>
            <a:lvl3pPr indent="-317500" lvl="2" marL="1371600" rtl="0">
              <a:lnSpc>
                <a:spcPct val="115000"/>
              </a:lnSpc>
              <a:spcBef>
                <a:spcPts val="1600"/>
              </a:spcBef>
              <a:spcAft>
                <a:spcPts val="0"/>
              </a:spcAft>
              <a:buClr>
                <a:schemeClr val="dk2"/>
              </a:buClr>
              <a:buSzPts val="1400"/>
              <a:buChar char="■"/>
              <a:defRPr>
                <a:solidFill>
                  <a:schemeClr val="dk2"/>
                </a:solidFill>
              </a:defRPr>
            </a:lvl3pPr>
            <a:lvl4pPr indent="-317500" lvl="3" marL="1828800" rtl="0">
              <a:lnSpc>
                <a:spcPct val="115000"/>
              </a:lnSpc>
              <a:spcBef>
                <a:spcPts val="1600"/>
              </a:spcBef>
              <a:spcAft>
                <a:spcPts val="0"/>
              </a:spcAft>
              <a:buClr>
                <a:schemeClr val="dk2"/>
              </a:buClr>
              <a:buSzPts val="1400"/>
              <a:buChar char="●"/>
              <a:defRPr>
                <a:solidFill>
                  <a:schemeClr val="dk2"/>
                </a:solidFill>
              </a:defRPr>
            </a:lvl4pPr>
            <a:lvl5pPr indent="-317500" lvl="4" marL="2286000" rtl="0">
              <a:lnSpc>
                <a:spcPct val="115000"/>
              </a:lnSpc>
              <a:spcBef>
                <a:spcPts val="1600"/>
              </a:spcBef>
              <a:spcAft>
                <a:spcPts val="0"/>
              </a:spcAft>
              <a:buClr>
                <a:schemeClr val="dk2"/>
              </a:buClr>
              <a:buSzPts val="1400"/>
              <a:buChar char="○"/>
              <a:defRPr>
                <a:solidFill>
                  <a:schemeClr val="dk2"/>
                </a:solidFill>
              </a:defRPr>
            </a:lvl5pPr>
            <a:lvl6pPr indent="-317500" lvl="5" marL="2743200" rtl="0">
              <a:lnSpc>
                <a:spcPct val="115000"/>
              </a:lnSpc>
              <a:spcBef>
                <a:spcPts val="1600"/>
              </a:spcBef>
              <a:spcAft>
                <a:spcPts val="0"/>
              </a:spcAft>
              <a:buClr>
                <a:schemeClr val="dk2"/>
              </a:buClr>
              <a:buSzPts val="1400"/>
              <a:buChar char="■"/>
              <a:defRPr>
                <a:solidFill>
                  <a:schemeClr val="dk2"/>
                </a:solidFill>
              </a:defRPr>
            </a:lvl6pPr>
            <a:lvl7pPr indent="-317500" lvl="6" marL="3200400" rtl="0">
              <a:lnSpc>
                <a:spcPct val="115000"/>
              </a:lnSpc>
              <a:spcBef>
                <a:spcPts val="1600"/>
              </a:spcBef>
              <a:spcAft>
                <a:spcPts val="0"/>
              </a:spcAft>
              <a:buClr>
                <a:schemeClr val="dk2"/>
              </a:buClr>
              <a:buSzPts val="1400"/>
              <a:buChar char="●"/>
              <a:defRPr>
                <a:solidFill>
                  <a:schemeClr val="dk2"/>
                </a:solidFill>
              </a:defRPr>
            </a:lvl7pPr>
            <a:lvl8pPr indent="-317500" lvl="7" marL="3657600" rtl="0">
              <a:lnSpc>
                <a:spcPct val="115000"/>
              </a:lnSpc>
              <a:spcBef>
                <a:spcPts val="1600"/>
              </a:spcBef>
              <a:spcAft>
                <a:spcPts val="0"/>
              </a:spcAft>
              <a:buClr>
                <a:schemeClr val="dk2"/>
              </a:buClr>
              <a:buSzPts val="1400"/>
              <a:buChar char="○"/>
              <a:defRPr>
                <a:solidFill>
                  <a:schemeClr val="dk2"/>
                </a:solidFill>
              </a:defRPr>
            </a:lvl8pPr>
            <a:lvl9pPr indent="-317500" lvl="8" marL="4114800" rtl="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rtl="0" algn="r">
              <a:buNone/>
              <a:defRPr sz="1000">
                <a:solidFill>
                  <a:schemeClr val="dk2"/>
                </a:solidFill>
              </a:defRPr>
            </a:lvl1pPr>
            <a:lvl2pPr lvl="1" rtl="0" algn="r">
              <a:buNone/>
              <a:defRPr sz="1000">
                <a:solidFill>
                  <a:schemeClr val="dk2"/>
                </a:solidFill>
              </a:defRPr>
            </a:lvl2pPr>
            <a:lvl3pPr lvl="2" rtl="0" algn="r">
              <a:buNone/>
              <a:defRPr sz="1000">
                <a:solidFill>
                  <a:schemeClr val="dk2"/>
                </a:solidFill>
              </a:defRPr>
            </a:lvl3pPr>
            <a:lvl4pPr lvl="3" rtl="0" algn="r">
              <a:buNone/>
              <a:defRPr sz="1000">
                <a:solidFill>
                  <a:schemeClr val="dk2"/>
                </a:solidFill>
              </a:defRPr>
            </a:lvl4pPr>
            <a:lvl5pPr lvl="4" rtl="0" algn="r">
              <a:buNone/>
              <a:defRPr sz="1000">
                <a:solidFill>
                  <a:schemeClr val="dk2"/>
                </a:solidFill>
              </a:defRPr>
            </a:lvl5pPr>
            <a:lvl6pPr lvl="5" rtl="0" algn="r">
              <a:buNone/>
              <a:defRPr sz="1000">
                <a:solidFill>
                  <a:schemeClr val="dk2"/>
                </a:solidFill>
              </a:defRPr>
            </a:lvl6pPr>
            <a:lvl7pPr lvl="6" rtl="0" algn="r">
              <a:buNone/>
              <a:defRPr sz="1000">
                <a:solidFill>
                  <a:schemeClr val="dk2"/>
                </a:solidFill>
              </a:defRPr>
            </a:lvl7pPr>
            <a:lvl8pPr lvl="7" rtl="0" algn="r">
              <a:buNone/>
              <a:defRPr sz="1000">
                <a:solidFill>
                  <a:schemeClr val="dk2"/>
                </a:solidFill>
              </a:defRPr>
            </a:lvl8pPr>
            <a:lvl9pPr lvl="8" rtl="0"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image" Target="../media/image3.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 Id="rId3" Type="http://schemas.openxmlformats.org/officeDocument/2006/relationships/image" Target="../media/image3.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image" Target="../media/image8.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4.png"/><Relationship Id="rId7" Type="http://schemas.openxmlformats.org/officeDocument/2006/relationships/image" Target="../media/image5.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 Id="rId3" Type="http://schemas.openxmlformats.org/officeDocument/2006/relationships/image" Target="../media/image8.png"/><Relationship Id="rId4" Type="http://schemas.openxmlformats.org/officeDocument/2006/relationships/image" Target="../media/image9.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 Id="rId3" Type="http://schemas.openxmlformats.org/officeDocument/2006/relationships/image" Target="../media/image3.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 Id="rId3" Type="http://schemas.openxmlformats.org/officeDocument/2006/relationships/image" Target="../media/image3.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 Id="rId3"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 Id="rId3" Type="http://schemas.openxmlformats.org/officeDocument/2006/relationships/image" Target="../media/image3.png"/><Relationship Id="rId4" Type="http://schemas.openxmlformats.org/officeDocument/2006/relationships/image" Target="../media/image10.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 Id="rId3" Type="http://schemas.openxmlformats.org/officeDocument/2006/relationships/image" Target="../media/image3.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2.xml"/><Relationship Id="rId3" Type="http://schemas.openxmlformats.org/officeDocument/2006/relationships/image" Target="../media/image3.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3.xml"/><Relationship Id="rId3" Type="http://schemas.openxmlformats.org/officeDocument/2006/relationships/image" Target="../media/image3.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51" name="Shape 51"/>
        <p:cNvGrpSpPr/>
        <p:nvPr/>
      </p:nvGrpSpPr>
      <p:grpSpPr>
        <a:xfrm>
          <a:off x="0" y="0"/>
          <a:ext cx="0" cy="0"/>
          <a:chOff x="0" y="0"/>
          <a:chExt cx="0" cy="0"/>
        </a:xfrm>
      </p:grpSpPr>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03" name="Shape 103"/>
        <p:cNvGrpSpPr/>
        <p:nvPr/>
      </p:nvGrpSpPr>
      <p:grpSpPr>
        <a:xfrm>
          <a:off x="0" y="0"/>
          <a:ext cx="0" cy="0"/>
          <a:chOff x="0" y="0"/>
          <a:chExt cx="0" cy="0"/>
        </a:xfrm>
      </p:grpSpPr>
      <p:sp>
        <p:nvSpPr>
          <p:cNvPr id="104" name="Google Shape;104;p22"/>
          <p:cNvSpPr txBox="1"/>
          <p:nvPr/>
        </p:nvSpPr>
        <p:spPr>
          <a:xfrm>
            <a:off x="358900" y="293150"/>
            <a:ext cx="8217300" cy="927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2400">
                <a:solidFill>
                  <a:srgbClr val="26ACE2"/>
                </a:solidFill>
                <a:latin typeface="Poppins ExtraBold"/>
                <a:ea typeface="Poppins ExtraBold"/>
                <a:cs typeface="Poppins ExtraBold"/>
                <a:sym typeface="Poppins ExtraBold"/>
              </a:rPr>
              <a:t>Party Resources</a:t>
            </a:r>
            <a:endParaRPr sz="2400">
              <a:solidFill>
                <a:srgbClr val="26ACE2"/>
              </a:solidFill>
              <a:latin typeface="Poppins ExtraBold"/>
              <a:ea typeface="Poppins ExtraBold"/>
              <a:cs typeface="Poppins ExtraBold"/>
              <a:sym typeface="Poppins ExtraBold"/>
            </a:endParaRPr>
          </a:p>
          <a:p>
            <a:pPr indent="0" lvl="0" marL="0" rtl="0" algn="l">
              <a:spcBef>
                <a:spcPts val="0"/>
              </a:spcBef>
              <a:spcAft>
                <a:spcPts val="0"/>
              </a:spcAft>
              <a:buNone/>
            </a:pPr>
            <a:r>
              <a:t/>
            </a:r>
            <a:endParaRPr sz="2400">
              <a:solidFill>
                <a:srgbClr val="26ACE2"/>
              </a:solidFill>
              <a:latin typeface="Poppins ExtraBold"/>
              <a:ea typeface="Poppins ExtraBold"/>
              <a:cs typeface="Poppins ExtraBold"/>
              <a:sym typeface="Poppins ExtraBold"/>
            </a:endParaRPr>
          </a:p>
        </p:txBody>
      </p:sp>
      <p:sp>
        <p:nvSpPr>
          <p:cNvPr id="105" name="Google Shape;105;p22"/>
          <p:cNvSpPr txBox="1"/>
          <p:nvPr/>
        </p:nvSpPr>
        <p:spPr>
          <a:xfrm>
            <a:off x="358900" y="968950"/>
            <a:ext cx="8636400" cy="2459100"/>
          </a:xfrm>
          <a:prstGeom prst="rect">
            <a:avLst/>
          </a:prstGeom>
          <a:noFill/>
          <a:ln>
            <a:noFill/>
          </a:ln>
        </p:spPr>
        <p:txBody>
          <a:bodyPr anchorCtr="0" anchor="t" bIns="91425" lIns="91425" spcFirstLastPara="1" rIns="91425" wrap="square" tIns="91425">
            <a:noAutofit/>
          </a:bodyPr>
          <a:lstStyle/>
          <a:p>
            <a:pPr indent="-304800" lvl="0" marL="457200" rtl="0" algn="l">
              <a:lnSpc>
                <a:spcPct val="150000"/>
              </a:lnSpc>
              <a:spcBef>
                <a:spcPts val="0"/>
              </a:spcBef>
              <a:spcAft>
                <a:spcPts val="0"/>
              </a:spcAft>
              <a:buSzPts val="1200"/>
              <a:buFont typeface="Lato"/>
              <a:buChar char="●"/>
            </a:pPr>
            <a:r>
              <a:rPr lang="en" sz="1200">
                <a:solidFill>
                  <a:schemeClr val="dk1"/>
                </a:solidFill>
                <a:latin typeface="Lato"/>
                <a:ea typeface="Lato"/>
                <a:cs typeface="Lato"/>
                <a:sym typeface="Lato"/>
              </a:rPr>
              <a:t>Party Affairs </a:t>
            </a:r>
            <a:endParaRPr sz="1200">
              <a:solidFill>
                <a:schemeClr val="dk1"/>
              </a:solidFill>
              <a:latin typeface="Lato"/>
              <a:ea typeface="Lato"/>
              <a:cs typeface="Lato"/>
              <a:sym typeface="Lato"/>
            </a:endParaRPr>
          </a:p>
          <a:p>
            <a:pPr indent="-304800" lvl="0" marL="457200" rtl="0" algn="l">
              <a:lnSpc>
                <a:spcPct val="150000"/>
              </a:lnSpc>
              <a:spcBef>
                <a:spcPts val="0"/>
              </a:spcBef>
              <a:spcAft>
                <a:spcPts val="0"/>
              </a:spcAft>
              <a:buClr>
                <a:schemeClr val="dk1"/>
              </a:buClr>
              <a:buSzPts val="1200"/>
              <a:buFont typeface="Lato"/>
              <a:buChar char="●"/>
            </a:pPr>
            <a:r>
              <a:rPr lang="en" sz="1200">
                <a:solidFill>
                  <a:schemeClr val="dk1"/>
                </a:solidFill>
                <a:latin typeface="Lato"/>
                <a:ea typeface="Lato"/>
                <a:cs typeface="Lato"/>
                <a:sym typeface="Lato"/>
              </a:rPr>
              <a:t>Membership</a:t>
            </a:r>
            <a:endParaRPr sz="1200">
              <a:solidFill>
                <a:schemeClr val="dk1"/>
              </a:solidFill>
              <a:latin typeface="Lato"/>
              <a:ea typeface="Lato"/>
              <a:cs typeface="Lato"/>
              <a:sym typeface="Lato"/>
            </a:endParaRPr>
          </a:p>
          <a:p>
            <a:pPr indent="-304800" lvl="0" marL="457200" rtl="0" algn="l">
              <a:lnSpc>
                <a:spcPct val="150000"/>
              </a:lnSpc>
              <a:spcBef>
                <a:spcPts val="0"/>
              </a:spcBef>
              <a:spcAft>
                <a:spcPts val="0"/>
              </a:spcAft>
              <a:buClr>
                <a:schemeClr val="dk1"/>
              </a:buClr>
              <a:buSzPts val="1200"/>
              <a:buFont typeface="Lato"/>
              <a:buChar char="●"/>
            </a:pPr>
            <a:r>
              <a:rPr lang="en" sz="1200">
                <a:solidFill>
                  <a:schemeClr val="dk1"/>
                </a:solidFill>
                <a:latin typeface="Lato"/>
                <a:ea typeface="Lato"/>
                <a:cs typeface="Lato"/>
                <a:sym typeface="Lato"/>
              </a:rPr>
              <a:t>Fundraising</a:t>
            </a:r>
            <a:endParaRPr sz="1200">
              <a:solidFill>
                <a:schemeClr val="dk1"/>
              </a:solidFill>
              <a:latin typeface="Lato"/>
              <a:ea typeface="Lato"/>
              <a:cs typeface="Lato"/>
              <a:sym typeface="Lato"/>
            </a:endParaRPr>
          </a:p>
          <a:p>
            <a:pPr indent="-304800" lvl="0" marL="457200" rtl="0" algn="l">
              <a:lnSpc>
                <a:spcPct val="150000"/>
              </a:lnSpc>
              <a:spcBef>
                <a:spcPts val="0"/>
              </a:spcBef>
              <a:spcAft>
                <a:spcPts val="0"/>
              </a:spcAft>
              <a:buClr>
                <a:schemeClr val="dk1"/>
              </a:buClr>
              <a:buSzPts val="1200"/>
              <a:buFont typeface="Lato"/>
              <a:buChar char="●"/>
            </a:pPr>
            <a:r>
              <a:rPr lang="en" sz="1200">
                <a:solidFill>
                  <a:schemeClr val="dk1"/>
                </a:solidFill>
                <a:latin typeface="Lato"/>
                <a:ea typeface="Lato"/>
                <a:cs typeface="Lato"/>
                <a:sym typeface="Lato"/>
              </a:rPr>
              <a:t>Communications</a:t>
            </a:r>
            <a:endParaRPr sz="1200">
              <a:solidFill>
                <a:schemeClr val="dk1"/>
              </a:solidFill>
              <a:latin typeface="Lato"/>
              <a:ea typeface="Lato"/>
              <a:cs typeface="Lato"/>
              <a:sym typeface="Lato"/>
            </a:endParaRPr>
          </a:p>
          <a:p>
            <a:pPr indent="-304800" lvl="0" marL="457200" rtl="0" algn="l">
              <a:lnSpc>
                <a:spcPct val="150000"/>
              </a:lnSpc>
              <a:spcBef>
                <a:spcPts val="0"/>
              </a:spcBef>
              <a:spcAft>
                <a:spcPts val="0"/>
              </a:spcAft>
              <a:buClr>
                <a:schemeClr val="dk1"/>
              </a:buClr>
              <a:buSzPts val="1200"/>
              <a:buFont typeface="Lato"/>
              <a:buChar char="●"/>
            </a:pPr>
            <a:r>
              <a:rPr lang="en" sz="1200">
                <a:solidFill>
                  <a:schemeClr val="dk1"/>
                </a:solidFill>
                <a:latin typeface="Lato"/>
                <a:ea typeface="Lato"/>
                <a:cs typeface="Lato"/>
                <a:sym typeface="Lato"/>
              </a:rPr>
              <a:t>Digital Organizing</a:t>
            </a:r>
            <a:endParaRPr sz="1200">
              <a:solidFill>
                <a:schemeClr val="dk1"/>
              </a:solidFill>
              <a:latin typeface="Lato"/>
              <a:ea typeface="Lato"/>
              <a:cs typeface="Lato"/>
              <a:sym typeface="Lato"/>
            </a:endParaRPr>
          </a:p>
          <a:p>
            <a:pPr indent="-304800" lvl="0" marL="457200" rtl="0" algn="l">
              <a:lnSpc>
                <a:spcPct val="150000"/>
              </a:lnSpc>
              <a:spcBef>
                <a:spcPts val="0"/>
              </a:spcBef>
              <a:spcAft>
                <a:spcPts val="0"/>
              </a:spcAft>
              <a:buSzPts val="1200"/>
              <a:buFont typeface="Lato"/>
              <a:buChar char="●"/>
            </a:pPr>
            <a:r>
              <a:rPr lang="en" sz="1200">
                <a:latin typeface="Lato"/>
                <a:ea typeface="Lato"/>
                <a:cs typeface="Lato"/>
                <a:sym typeface="Lato"/>
              </a:rPr>
              <a:t>Voter Protection</a:t>
            </a:r>
            <a:endParaRPr sz="1200">
              <a:latin typeface="Lato"/>
              <a:ea typeface="Lato"/>
              <a:cs typeface="Lato"/>
              <a:sym typeface="Lato"/>
            </a:endParaRPr>
          </a:p>
          <a:p>
            <a:pPr indent="-304800" lvl="0" marL="457200" rtl="0" algn="l">
              <a:lnSpc>
                <a:spcPct val="150000"/>
              </a:lnSpc>
              <a:spcBef>
                <a:spcPts val="0"/>
              </a:spcBef>
              <a:spcAft>
                <a:spcPts val="0"/>
              </a:spcAft>
              <a:buSzPts val="1200"/>
              <a:buFont typeface="Lato"/>
              <a:buChar char="●"/>
            </a:pPr>
            <a:r>
              <a:rPr lang="en" sz="1200">
                <a:latin typeface="Lato"/>
                <a:ea typeface="Lato"/>
                <a:cs typeface="Lato"/>
                <a:sym typeface="Lato"/>
              </a:rPr>
              <a:t>Compliance</a:t>
            </a:r>
            <a:endParaRPr sz="1200">
              <a:latin typeface="Lato"/>
              <a:ea typeface="Lato"/>
              <a:cs typeface="Lato"/>
              <a:sym typeface="Lato"/>
            </a:endParaRPr>
          </a:p>
          <a:p>
            <a:pPr indent="-304800" lvl="0" marL="457200" rtl="0" algn="l">
              <a:lnSpc>
                <a:spcPct val="150000"/>
              </a:lnSpc>
              <a:spcBef>
                <a:spcPts val="0"/>
              </a:spcBef>
              <a:spcAft>
                <a:spcPts val="0"/>
              </a:spcAft>
              <a:buSzPts val="1200"/>
              <a:buFont typeface="Lato"/>
              <a:buChar char="●"/>
            </a:pPr>
            <a:r>
              <a:rPr lang="en" sz="1200">
                <a:latin typeface="Lato"/>
                <a:ea typeface="Lato"/>
                <a:cs typeface="Lato"/>
                <a:sym typeface="Lato"/>
              </a:rPr>
              <a:t>Data - VAN</a:t>
            </a:r>
            <a:endParaRPr sz="1200">
              <a:latin typeface="Lato"/>
              <a:ea typeface="Lato"/>
              <a:cs typeface="Lato"/>
              <a:sym typeface="Lato"/>
            </a:endParaRPr>
          </a:p>
          <a:p>
            <a:pPr indent="-304800" lvl="0" marL="457200" rtl="0" algn="l">
              <a:lnSpc>
                <a:spcPct val="150000"/>
              </a:lnSpc>
              <a:spcBef>
                <a:spcPts val="0"/>
              </a:spcBef>
              <a:spcAft>
                <a:spcPts val="0"/>
              </a:spcAft>
              <a:buSzPts val="1200"/>
              <a:buFont typeface="Lato"/>
              <a:buChar char="●"/>
            </a:pPr>
            <a:r>
              <a:rPr lang="en" sz="1200">
                <a:latin typeface="Lato"/>
                <a:ea typeface="Lato"/>
                <a:cs typeface="Lato"/>
                <a:sym typeface="Lato"/>
              </a:rPr>
              <a:t>Training</a:t>
            </a:r>
            <a:endParaRPr sz="1200">
              <a:latin typeface="Lato"/>
              <a:ea typeface="Lato"/>
              <a:cs typeface="Lato"/>
              <a:sym typeface="Lato"/>
            </a:endParaRPr>
          </a:p>
          <a:p>
            <a:pPr indent="0" lvl="0" marL="0" rtl="0" algn="l">
              <a:lnSpc>
                <a:spcPct val="115000"/>
              </a:lnSpc>
              <a:spcBef>
                <a:spcPts val="0"/>
              </a:spcBef>
              <a:spcAft>
                <a:spcPts val="0"/>
              </a:spcAft>
              <a:buNone/>
            </a:pPr>
            <a:r>
              <a:t/>
            </a:r>
            <a:endParaRPr sz="1200">
              <a:latin typeface="Lato"/>
              <a:ea typeface="Lato"/>
              <a:cs typeface="Lato"/>
              <a:sym typeface="Lato"/>
            </a:endParaRPr>
          </a:p>
          <a:p>
            <a:pPr indent="0" lvl="0" marL="0" rtl="0" algn="l">
              <a:lnSpc>
                <a:spcPct val="150000"/>
              </a:lnSpc>
              <a:spcBef>
                <a:spcPts val="0"/>
              </a:spcBef>
              <a:spcAft>
                <a:spcPts val="0"/>
              </a:spcAft>
              <a:buNone/>
            </a:pPr>
            <a:r>
              <a:t/>
            </a:r>
            <a:endParaRPr sz="1200">
              <a:latin typeface="Lato"/>
              <a:ea typeface="Lato"/>
              <a:cs typeface="Lato"/>
              <a:sym typeface="Lato"/>
            </a:endParaRPr>
          </a:p>
          <a:p>
            <a:pPr indent="0" lvl="0" marL="0" rtl="0" algn="l">
              <a:lnSpc>
                <a:spcPct val="150000"/>
              </a:lnSpc>
              <a:spcBef>
                <a:spcPts val="0"/>
              </a:spcBef>
              <a:spcAft>
                <a:spcPts val="0"/>
              </a:spcAft>
              <a:buNone/>
            </a:pPr>
            <a:r>
              <a:t/>
            </a:r>
            <a:endParaRPr sz="1200">
              <a:latin typeface="Lato"/>
              <a:ea typeface="Lato"/>
              <a:cs typeface="Lato"/>
              <a:sym typeface="Lato"/>
            </a:endParaRPr>
          </a:p>
          <a:p>
            <a:pPr indent="0" lvl="0" marL="0" rtl="0" algn="l">
              <a:lnSpc>
                <a:spcPct val="150000"/>
              </a:lnSpc>
              <a:spcBef>
                <a:spcPts val="0"/>
              </a:spcBef>
              <a:spcAft>
                <a:spcPts val="0"/>
              </a:spcAft>
              <a:buNone/>
            </a:pPr>
            <a:r>
              <a:t/>
            </a:r>
            <a:endParaRPr b="1" sz="1200">
              <a:latin typeface="Lato"/>
              <a:ea typeface="Lato"/>
              <a:cs typeface="Lato"/>
              <a:sym typeface="Lato"/>
            </a:endParaRPr>
          </a:p>
          <a:p>
            <a:pPr indent="0" lvl="0" marL="0" rtl="0" algn="l">
              <a:lnSpc>
                <a:spcPct val="150000"/>
              </a:lnSpc>
              <a:spcBef>
                <a:spcPts val="0"/>
              </a:spcBef>
              <a:spcAft>
                <a:spcPts val="0"/>
              </a:spcAft>
              <a:buNone/>
            </a:pPr>
            <a:r>
              <a:t/>
            </a:r>
            <a:endParaRPr b="1">
              <a:latin typeface="Lato"/>
              <a:ea typeface="Lato"/>
              <a:cs typeface="Lato"/>
              <a:sym typeface="Lato"/>
            </a:endParaRPr>
          </a:p>
          <a:p>
            <a:pPr indent="0" lvl="0" marL="0" rtl="0" algn="l">
              <a:lnSpc>
                <a:spcPct val="115000"/>
              </a:lnSpc>
              <a:spcBef>
                <a:spcPts val="0"/>
              </a:spcBef>
              <a:spcAft>
                <a:spcPts val="0"/>
              </a:spcAft>
              <a:buNone/>
            </a:pPr>
            <a:r>
              <a:t/>
            </a:r>
            <a:endParaRPr>
              <a:latin typeface="Lato"/>
              <a:ea typeface="Lato"/>
              <a:cs typeface="Lato"/>
              <a:sym typeface="Lato"/>
            </a:endParaRPr>
          </a:p>
          <a:p>
            <a:pPr indent="0" lvl="0" marL="457200" rtl="0" algn="l">
              <a:lnSpc>
                <a:spcPct val="150000"/>
              </a:lnSpc>
              <a:spcBef>
                <a:spcPts val="0"/>
              </a:spcBef>
              <a:spcAft>
                <a:spcPts val="0"/>
              </a:spcAft>
              <a:buNone/>
            </a:pPr>
            <a:r>
              <a:t/>
            </a:r>
            <a:endParaRPr>
              <a:latin typeface="Lato"/>
              <a:ea typeface="Lato"/>
              <a:cs typeface="Lato"/>
              <a:sym typeface="Lato"/>
            </a:endParaRPr>
          </a:p>
          <a:p>
            <a:pPr indent="0" lvl="0" marL="0" rtl="0" algn="l">
              <a:lnSpc>
                <a:spcPct val="150000"/>
              </a:lnSpc>
              <a:spcBef>
                <a:spcPts val="0"/>
              </a:spcBef>
              <a:spcAft>
                <a:spcPts val="0"/>
              </a:spcAft>
              <a:buNone/>
            </a:pPr>
            <a:r>
              <a:t/>
            </a:r>
            <a:endParaRPr sz="1200">
              <a:latin typeface="Lato"/>
              <a:ea typeface="Lato"/>
              <a:cs typeface="Lato"/>
              <a:sym typeface="Lato"/>
            </a:endParaRPr>
          </a:p>
          <a:p>
            <a:pPr indent="0" lvl="0" marL="0" rtl="0" algn="l">
              <a:lnSpc>
                <a:spcPct val="150000"/>
              </a:lnSpc>
              <a:spcBef>
                <a:spcPts val="0"/>
              </a:spcBef>
              <a:spcAft>
                <a:spcPts val="0"/>
              </a:spcAft>
              <a:buNone/>
            </a:pPr>
            <a:r>
              <a:t/>
            </a:r>
            <a:endParaRPr b="1" sz="1200">
              <a:latin typeface="Lato"/>
              <a:ea typeface="Lato"/>
              <a:cs typeface="Lato"/>
              <a:sym typeface="Lato"/>
            </a:endParaRPr>
          </a:p>
          <a:p>
            <a:pPr indent="0" lvl="0" marL="0" rtl="0" algn="l">
              <a:lnSpc>
                <a:spcPct val="150000"/>
              </a:lnSpc>
              <a:spcBef>
                <a:spcPts val="0"/>
              </a:spcBef>
              <a:spcAft>
                <a:spcPts val="0"/>
              </a:spcAft>
              <a:buNone/>
            </a:pPr>
            <a:r>
              <a:t/>
            </a:r>
            <a:endParaRPr b="1">
              <a:latin typeface="Lato"/>
              <a:ea typeface="Lato"/>
              <a:cs typeface="Lato"/>
              <a:sym typeface="Lato"/>
            </a:endParaRPr>
          </a:p>
          <a:p>
            <a:pPr indent="0" lvl="0" marL="0" rtl="0" algn="l">
              <a:lnSpc>
                <a:spcPct val="115000"/>
              </a:lnSpc>
              <a:spcBef>
                <a:spcPts val="0"/>
              </a:spcBef>
              <a:spcAft>
                <a:spcPts val="0"/>
              </a:spcAft>
              <a:buNone/>
            </a:pPr>
            <a:r>
              <a:t/>
            </a:r>
            <a:endParaRPr>
              <a:latin typeface="Lato"/>
              <a:ea typeface="Lato"/>
              <a:cs typeface="Lato"/>
              <a:sym typeface="Lato"/>
            </a:endParaRPr>
          </a:p>
          <a:p>
            <a:pPr indent="0" lvl="0" marL="457200" rtl="0" algn="l">
              <a:lnSpc>
                <a:spcPct val="150000"/>
              </a:lnSpc>
              <a:spcBef>
                <a:spcPts val="0"/>
              </a:spcBef>
              <a:spcAft>
                <a:spcPts val="0"/>
              </a:spcAft>
              <a:buNone/>
            </a:pPr>
            <a:r>
              <a:t/>
            </a:r>
            <a:endParaRPr>
              <a:latin typeface="Lato"/>
              <a:ea typeface="Lato"/>
              <a:cs typeface="Lato"/>
              <a:sym typeface="Lato"/>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09" name="Shape 109"/>
        <p:cNvGrpSpPr/>
        <p:nvPr/>
      </p:nvGrpSpPr>
      <p:grpSpPr>
        <a:xfrm>
          <a:off x="0" y="0"/>
          <a:ext cx="0" cy="0"/>
          <a:chOff x="0" y="0"/>
          <a:chExt cx="0" cy="0"/>
        </a:xfrm>
      </p:grpSpPr>
      <p:sp>
        <p:nvSpPr>
          <p:cNvPr id="110" name="Google Shape;110;p23"/>
          <p:cNvSpPr txBox="1"/>
          <p:nvPr/>
        </p:nvSpPr>
        <p:spPr>
          <a:xfrm>
            <a:off x="358900" y="293150"/>
            <a:ext cx="8217300" cy="927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2400">
                <a:solidFill>
                  <a:srgbClr val="26ACE2"/>
                </a:solidFill>
                <a:latin typeface="Poppins ExtraBold"/>
                <a:ea typeface="Poppins ExtraBold"/>
                <a:cs typeface="Poppins ExtraBold"/>
                <a:sym typeface="Poppins ExtraBold"/>
              </a:rPr>
              <a:t>Project 83</a:t>
            </a:r>
            <a:endParaRPr sz="2400">
              <a:solidFill>
                <a:srgbClr val="26ACE2"/>
              </a:solidFill>
              <a:latin typeface="Poppins ExtraBold"/>
              <a:ea typeface="Poppins ExtraBold"/>
              <a:cs typeface="Poppins ExtraBold"/>
              <a:sym typeface="Poppins ExtraBold"/>
            </a:endParaRPr>
          </a:p>
          <a:p>
            <a:pPr indent="0" lvl="0" marL="0" rtl="0" algn="l">
              <a:spcBef>
                <a:spcPts val="0"/>
              </a:spcBef>
              <a:spcAft>
                <a:spcPts val="0"/>
              </a:spcAft>
              <a:buNone/>
            </a:pPr>
            <a:r>
              <a:t/>
            </a:r>
            <a:endParaRPr sz="2400">
              <a:solidFill>
                <a:srgbClr val="26ACE2"/>
              </a:solidFill>
              <a:latin typeface="Poppins ExtraBold"/>
              <a:ea typeface="Poppins ExtraBold"/>
              <a:cs typeface="Poppins ExtraBold"/>
              <a:sym typeface="Poppins ExtraBold"/>
            </a:endParaRPr>
          </a:p>
        </p:txBody>
      </p:sp>
      <p:sp>
        <p:nvSpPr>
          <p:cNvPr id="111" name="Google Shape;111;p23"/>
          <p:cNvSpPr txBox="1"/>
          <p:nvPr/>
        </p:nvSpPr>
        <p:spPr>
          <a:xfrm>
            <a:off x="358900" y="968950"/>
            <a:ext cx="8636400" cy="2459100"/>
          </a:xfrm>
          <a:prstGeom prst="rect">
            <a:avLst/>
          </a:prstGeom>
          <a:noFill/>
          <a:ln>
            <a:noFill/>
          </a:ln>
        </p:spPr>
        <p:txBody>
          <a:bodyPr anchorCtr="0" anchor="t" bIns="91425" lIns="91425" spcFirstLastPara="1" rIns="91425" wrap="square" tIns="91425">
            <a:noAutofit/>
          </a:bodyPr>
          <a:lstStyle/>
          <a:p>
            <a:pPr indent="-304800" lvl="0" marL="457200" rtl="0" algn="l">
              <a:lnSpc>
                <a:spcPct val="150000"/>
              </a:lnSpc>
              <a:spcBef>
                <a:spcPts val="0"/>
              </a:spcBef>
              <a:spcAft>
                <a:spcPts val="0"/>
              </a:spcAft>
              <a:buSzPts val="1200"/>
              <a:buFont typeface="Lato"/>
              <a:buChar char="●"/>
            </a:pPr>
            <a:r>
              <a:rPr lang="en" sz="1200">
                <a:solidFill>
                  <a:schemeClr val="dk1"/>
                </a:solidFill>
                <a:latin typeface="Lato"/>
                <a:ea typeface="Lato"/>
                <a:cs typeface="Lato"/>
                <a:sym typeface="Lato"/>
              </a:rPr>
              <a:t>Established in 2017</a:t>
            </a:r>
            <a:endParaRPr sz="1200">
              <a:latin typeface="Lato"/>
              <a:ea typeface="Lato"/>
              <a:cs typeface="Lato"/>
              <a:sym typeface="Lato"/>
            </a:endParaRPr>
          </a:p>
          <a:p>
            <a:pPr indent="-304800" lvl="0" marL="457200" rtl="0" algn="l">
              <a:lnSpc>
                <a:spcPct val="150000"/>
              </a:lnSpc>
              <a:spcBef>
                <a:spcPts val="0"/>
              </a:spcBef>
              <a:spcAft>
                <a:spcPts val="0"/>
              </a:spcAft>
              <a:buSzPts val="1200"/>
              <a:buFont typeface="Lato"/>
              <a:buChar char="●"/>
            </a:pPr>
            <a:r>
              <a:rPr lang="en" sz="1200">
                <a:latin typeface="Lato"/>
                <a:ea typeface="Lato"/>
                <a:cs typeface="Lato"/>
                <a:sym typeface="Lato"/>
              </a:rPr>
              <a:t>Permanent</a:t>
            </a:r>
            <a:r>
              <a:rPr lang="en" sz="1200">
                <a:latin typeface="Lato"/>
                <a:ea typeface="Lato"/>
                <a:cs typeface="Lato"/>
                <a:sym typeface="Lato"/>
              </a:rPr>
              <a:t> organizers</a:t>
            </a:r>
            <a:endParaRPr sz="1200">
              <a:latin typeface="Lato"/>
              <a:ea typeface="Lato"/>
              <a:cs typeface="Lato"/>
              <a:sym typeface="Lato"/>
            </a:endParaRPr>
          </a:p>
          <a:p>
            <a:pPr indent="-304800" lvl="0" marL="457200" rtl="0" algn="l">
              <a:lnSpc>
                <a:spcPct val="150000"/>
              </a:lnSpc>
              <a:spcBef>
                <a:spcPts val="0"/>
              </a:spcBef>
              <a:spcAft>
                <a:spcPts val="0"/>
              </a:spcAft>
              <a:buSzPts val="1200"/>
              <a:buFont typeface="Lato"/>
              <a:buChar char="●"/>
            </a:pPr>
            <a:r>
              <a:rPr lang="en" sz="1200">
                <a:latin typeface="Lato"/>
                <a:ea typeface="Lato"/>
                <a:cs typeface="Lato"/>
                <a:sym typeface="Lato"/>
              </a:rPr>
              <a:t>Split up turfs by county (State Map)</a:t>
            </a:r>
            <a:endParaRPr sz="1200">
              <a:latin typeface="Lato"/>
              <a:ea typeface="Lato"/>
              <a:cs typeface="Lato"/>
              <a:sym typeface="Lato"/>
            </a:endParaRPr>
          </a:p>
          <a:p>
            <a:pPr indent="-304800" lvl="0" marL="457200" rtl="0" algn="l">
              <a:lnSpc>
                <a:spcPct val="150000"/>
              </a:lnSpc>
              <a:spcBef>
                <a:spcPts val="0"/>
              </a:spcBef>
              <a:spcAft>
                <a:spcPts val="0"/>
              </a:spcAft>
              <a:buSzPts val="1200"/>
              <a:buFont typeface="Lato"/>
              <a:buChar char="●"/>
            </a:pPr>
            <a:r>
              <a:rPr lang="en" sz="1200">
                <a:latin typeface="Lato"/>
                <a:ea typeface="Lato"/>
                <a:cs typeface="Lato"/>
                <a:sym typeface="Lato"/>
              </a:rPr>
              <a:t>Tasked with assisting local parties/volunteers/candidates in their efforts, and re</a:t>
            </a:r>
            <a:r>
              <a:rPr lang="en" sz="1200">
                <a:latin typeface="Lato"/>
                <a:ea typeface="Lato"/>
                <a:cs typeface="Lato"/>
                <a:sym typeface="Lato"/>
              </a:rPr>
              <a:t>investing</a:t>
            </a:r>
            <a:r>
              <a:rPr lang="en" sz="1200">
                <a:latin typeface="Lato"/>
                <a:ea typeface="Lato"/>
                <a:cs typeface="Lato"/>
                <a:sym typeface="Lato"/>
              </a:rPr>
              <a:t> at the grassroots level </a:t>
            </a:r>
            <a:endParaRPr sz="1200">
              <a:latin typeface="Lato"/>
              <a:ea typeface="Lato"/>
              <a:cs typeface="Lato"/>
              <a:sym typeface="Lato"/>
            </a:endParaRPr>
          </a:p>
          <a:p>
            <a:pPr indent="0" lvl="0" marL="0" rtl="0" algn="l">
              <a:lnSpc>
                <a:spcPct val="115000"/>
              </a:lnSpc>
              <a:spcBef>
                <a:spcPts val="0"/>
              </a:spcBef>
              <a:spcAft>
                <a:spcPts val="0"/>
              </a:spcAft>
              <a:buNone/>
            </a:pPr>
            <a:r>
              <a:t/>
            </a:r>
            <a:endParaRPr sz="1200">
              <a:latin typeface="Lato"/>
              <a:ea typeface="Lato"/>
              <a:cs typeface="Lato"/>
              <a:sym typeface="Lato"/>
            </a:endParaRPr>
          </a:p>
          <a:p>
            <a:pPr indent="0" lvl="0" marL="0" rtl="0" algn="l">
              <a:lnSpc>
                <a:spcPct val="150000"/>
              </a:lnSpc>
              <a:spcBef>
                <a:spcPts val="0"/>
              </a:spcBef>
              <a:spcAft>
                <a:spcPts val="0"/>
              </a:spcAft>
              <a:buNone/>
            </a:pPr>
            <a:r>
              <a:t/>
            </a:r>
            <a:endParaRPr sz="1200">
              <a:latin typeface="Lato"/>
              <a:ea typeface="Lato"/>
              <a:cs typeface="Lato"/>
              <a:sym typeface="Lato"/>
            </a:endParaRPr>
          </a:p>
          <a:p>
            <a:pPr indent="0" lvl="0" marL="0" rtl="0" algn="l">
              <a:lnSpc>
                <a:spcPct val="150000"/>
              </a:lnSpc>
              <a:spcBef>
                <a:spcPts val="0"/>
              </a:spcBef>
              <a:spcAft>
                <a:spcPts val="0"/>
              </a:spcAft>
              <a:buNone/>
            </a:pPr>
            <a:r>
              <a:t/>
            </a:r>
            <a:endParaRPr sz="1200">
              <a:latin typeface="Lato"/>
              <a:ea typeface="Lato"/>
              <a:cs typeface="Lato"/>
              <a:sym typeface="Lato"/>
            </a:endParaRPr>
          </a:p>
          <a:p>
            <a:pPr indent="0" lvl="0" marL="0" rtl="0" algn="l">
              <a:lnSpc>
                <a:spcPct val="150000"/>
              </a:lnSpc>
              <a:spcBef>
                <a:spcPts val="0"/>
              </a:spcBef>
              <a:spcAft>
                <a:spcPts val="0"/>
              </a:spcAft>
              <a:buNone/>
            </a:pPr>
            <a:r>
              <a:t/>
            </a:r>
            <a:endParaRPr b="1" sz="1200">
              <a:latin typeface="Lato"/>
              <a:ea typeface="Lato"/>
              <a:cs typeface="Lato"/>
              <a:sym typeface="Lato"/>
            </a:endParaRPr>
          </a:p>
          <a:p>
            <a:pPr indent="0" lvl="0" marL="0" rtl="0" algn="l">
              <a:lnSpc>
                <a:spcPct val="150000"/>
              </a:lnSpc>
              <a:spcBef>
                <a:spcPts val="0"/>
              </a:spcBef>
              <a:spcAft>
                <a:spcPts val="0"/>
              </a:spcAft>
              <a:buNone/>
            </a:pPr>
            <a:r>
              <a:t/>
            </a:r>
            <a:endParaRPr b="1">
              <a:latin typeface="Lato"/>
              <a:ea typeface="Lato"/>
              <a:cs typeface="Lato"/>
              <a:sym typeface="Lato"/>
            </a:endParaRPr>
          </a:p>
          <a:p>
            <a:pPr indent="0" lvl="0" marL="0" rtl="0" algn="l">
              <a:lnSpc>
                <a:spcPct val="115000"/>
              </a:lnSpc>
              <a:spcBef>
                <a:spcPts val="0"/>
              </a:spcBef>
              <a:spcAft>
                <a:spcPts val="0"/>
              </a:spcAft>
              <a:buNone/>
            </a:pPr>
            <a:r>
              <a:t/>
            </a:r>
            <a:endParaRPr>
              <a:latin typeface="Lato"/>
              <a:ea typeface="Lato"/>
              <a:cs typeface="Lato"/>
              <a:sym typeface="Lato"/>
            </a:endParaRPr>
          </a:p>
          <a:p>
            <a:pPr indent="0" lvl="0" marL="457200" rtl="0" algn="l">
              <a:lnSpc>
                <a:spcPct val="150000"/>
              </a:lnSpc>
              <a:spcBef>
                <a:spcPts val="0"/>
              </a:spcBef>
              <a:spcAft>
                <a:spcPts val="0"/>
              </a:spcAft>
              <a:buNone/>
            </a:pPr>
            <a:r>
              <a:t/>
            </a:r>
            <a:endParaRPr>
              <a:latin typeface="Lato"/>
              <a:ea typeface="Lato"/>
              <a:cs typeface="Lato"/>
              <a:sym typeface="Lato"/>
            </a:endParaRPr>
          </a:p>
          <a:p>
            <a:pPr indent="0" lvl="0" marL="0" rtl="0" algn="l">
              <a:lnSpc>
                <a:spcPct val="150000"/>
              </a:lnSpc>
              <a:spcBef>
                <a:spcPts val="0"/>
              </a:spcBef>
              <a:spcAft>
                <a:spcPts val="0"/>
              </a:spcAft>
              <a:buNone/>
            </a:pPr>
            <a:r>
              <a:t/>
            </a:r>
            <a:endParaRPr sz="1200">
              <a:latin typeface="Lato"/>
              <a:ea typeface="Lato"/>
              <a:cs typeface="Lato"/>
              <a:sym typeface="Lato"/>
            </a:endParaRPr>
          </a:p>
          <a:p>
            <a:pPr indent="0" lvl="0" marL="0" rtl="0" algn="l">
              <a:lnSpc>
                <a:spcPct val="150000"/>
              </a:lnSpc>
              <a:spcBef>
                <a:spcPts val="0"/>
              </a:spcBef>
              <a:spcAft>
                <a:spcPts val="0"/>
              </a:spcAft>
              <a:buNone/>
            </a:pPr>
            <a:r>
              <a:t/>
            </a:r>
            <a:endParaRPr b="1" sz="1200">
              <a:latin typeface="Lato"/>
              <a:ea typeface="Lato"/>
              <a:cs typeface="Lato"/>
              <a:sym typeface="Lato"/>
            </a:endParaRPr>
          </a:p>
          <a:p>
            <a:pPr indent="0" lvl="0" marL="0" rtl="0" algn="l">
              <a:lnSpc>
                <a:spcPct val="150000"/>
              </a:lnSpc>
              <a:spcBef>
                <a:spcPts val="0"/>
              </a:spcBef>
              <a:spcAft>
                <a:spcPts val="0"/>
              </a:spcAft>
              <a:buNone/>
            </a:pPr>
            <a:r>
              <a:t/>
            </a:r>
            <a:endParaRPr b="1">
              <a:latin typeface="Lato"/>
              <a:ea typeface="Lato"/>
              <a:cs typeface="Lato"/>
              <a:sym typeface="Lato"/>
            </a:endParaRPr>
          </a:p>
          <a:p>
            <a:pPr indent="0" lvl="0" marL="0" rtl="0" algn="l">
              <a:lnSpc>
                <a:spcPct val="115000"/>
              </a:lnSpc>
              <a:spcBef>
                <a:spcPts val="0"/>
              </a:spcBef>
              <a:spcAft>
                <a:spcPts val="0"/>
              </a:spcAft>
              <a:buNone/>
            </a:pPr>
            <a:r>
              <a:t/>
            </a:r>
            <a:endParaRPr>
              <a:latin typeface="Lato"/>
              <a:ea typeface="Lato"/>
              <a:cs typeface="Lato"/>
              <a:sym typeface="Lato"/>
            </a:endParaRPr>
          </a:p>
          <a:p>
            <a:pPr indent="0" lvl="0" marL="457200" rtl="0" algn="l">
              <a:lnSpc>
                <a:spcPct val="150000"/>
              </a:lnSpc>
              <a:spcBef>
                <a:spcPts val="0"/>
              </a:spcBef>
              <a:spcAft>
                <a:spcPts val="0"/>
              </a:spcAft>
              <a:buNone/>
            </a:pPr>
            <a:r>
              <a:t/>
            </a:r>
            <a:endParaRPr>
              <a:latin typeface="Lato"/>
              <a:ea typeface="Lato"/>
              <a:cs typeface="Lato"/>
              <a:sym typeface="Lato"/>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15" name="Shape 115"/>
        <p:cNvGrpSpPr/>
        <p:nvPr/>
      </p:nvGrpSpPr>
      <p:grpSpPr>
        <a:xfrm>
          <a:off x="0" y="0"/>
          <a:ext cx="0" cy="0"/>
          <a:chOff x="0" y="0"/>
          <a:chExt cx="0" cy="0"/>
        </a:xfrm>
      </p:grpSpPr>
      <p:sp>
        <p:nvSpPr>
          <p:cNvPr id="116" name="Google Shape;116;p24"/>
          <p:cNvSpPr txBox="1"/>
          <p:nvPr/>
        </p:nvSpPr>
        <p:spPr>
          <a:xfrm>
            <a:off x="358900" y="293150"/>
            <a:ext cx="8217300" cy="927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2400">
                <a:solidFill>
                  <a:srgbClr val="26ACE2"/>
                </a:solidFill>
                <a:latin typeface="Poppins ExtraBold"/>
                <a:ea typeface="Poppins ExtraBold"/>
                <a:cs typeface="Poppins ExtraBold"/>
                <a:sym typeface="Poppins ExtraBold"/>
              </a:rPr>
              <a:t>One Campaign</a:t>
            </a:r>
            <a:endParaRPr sz="2400">
              <a:solidFill>
                <a:srgbClr val="26ACE2"/>
              </a:solidFill>
              <a:latin typeface="Poppins ExtraBold"/>
              <a:ea typeface="Poppins ExtraBold"/>
              <a:cs typeface="Poppins ExtraBold"/>
              <a:sym typeface="Poppins ExtraBold"/>
            </a:endParaRPr>
          </a:p>
          <a:p>
            <a:pPr indent="0" lvl="0" marL="0" rtl="0" algn="l">
              <a:spcBef>
                <a:spcPts val="0"/>
              </a:spcBef>
              <a:spcAft>
                <a:spcPts val="0"/>
              </a:spcAft>
              <a:buNone/>
            </a:pPr>
            <a:r>
              <a:t/>
            </a:r>
            <a:endParaRPr sz="2400">
              <a:solidFill>
                <a:srgbClr val="26ACE2"/>
              </a:solidFill>
              <a:latin typeface="Poppins ExtraBold"/>
              <a:ea typeface="Poppins ExtraBold"/>
              <a:cs typeface="Poppins ExtraBold"/>
              <a:sym typeface="Poppins ExtraBold"/>
            </a:endParaRPr>
          </a:p>
        </p:txBody>
      </p:sp>
      <p:sp>
        <p:nvSpPr>
          <p:cNvPr id="117" name="Google Shape;117;p24"/>
          <p:cNvSpPr txBox="1"/>
          <p:nvPr/>
        </p:nvSpPr>
        <p:spPr>
          <a:xfrm>
            <a:off x="358900" y="968950"/>
            <a:ext cx="8636400" cy="2459100"/>
          </a:xfrm>
          <a:prstGeom prst="rect">
            <a:avLst/>
          </a:prstGeom>
          <a:noFill/>
          <a:ln>
            <a:noFill/>
          </a:ln>
        </p:spPr>
        <p:txBody>
          <a:bodyPr anchorCtr="0" anchor="t" bIns="91425" lIns="91425" spcFirstLastPara="1" rIns="91425" wrap="square" tIns="91425">
            <a:noAutofit/>
          </a:bodyPr>
          <a:lstStyle/>
          <a:p>
            <a:pPr indent="-304800" lvl="0" marL="457200" rtl="0" algn="l">
              <a:lnSpc>
                <a:spcPct val="150000"/>
              </a:lnSpc>
              <a:spcBef>
                <a:spcPts val="0"/>
              </a:spcBef>
              <a:spcAft>
                <a:spcPts val="0"/>
              </a:spcAft>
              <a:buSzPts val="1200"/>
              <a:buFont typeface="Lato"/>
              <a:buChar char="●"/>
            </a:pPr>
            <a:r>
              <a:rPr lang="en" sz="1200">
                <a:latin typeface="Lato"/>
                <a:ea typeface="Lato"/>
                <a:cs typeface="Lato"/>
                <a:sym typeface="Lato"/>
              </a:rPr>
              <a:t>One a cycle-by-cycle basis</a:t>
            </a:r>
            <a:endParaRPr sz="1200">
              <a:latin typeface="Lato"/>
              <a:ea typeface="Lato"/>
              <a:cs typeface="Lato"/>
              <a:sym typeface="Lato"/>
            </a:endParaRPr>
          </a:p>
          <a:p>
            <a:pPr indent="-304800" lvl="0" marL="457200" rtl="0" algn="l">
              <a:lnSpc>
                <a:spcPct val="150000"/>
              </a:lnSpc>
              <a:spcBef>
                <a:spcPts val="0"/>
              </a:spcBef>
              <a:spcAft>
                <a:spcPts val="0"/>
              </a:spcAft>
              <a:buSzPts val="1200"/>
              <a:buFont typeface="Lato"/>
              <a:buChar char="●"/>
            </a:pPr>
            <a:r>
              <a:rPr lang="en" sz="1200">
                <a:latin typeface="Lato"/>
                <a:ea typeface="Lato"/>
                <a:cs typeface="Lato"/>
                <a:sym typeface="Lato"/>
              </a:rPr>
              <a:t>A separate wing of the party, but all in the same MDP family </a:t>
            </a:r>
            <a:endParaRPr sz="1200">
              <a:latin typeface="Lato"/>
              <a:ea typeface="Lato"/>
              <a:cs typeface="Lato"/>
              <a:sym typeface="Lato"/>
            </a:endParaRPr>
          </a:p>
          <a:p>
            <a:pPr indent="-304800" lvl="0" marL="457200" rtl="0" algn="l">
              <a:lnSpc>
                <a:spcPct val="150000"/>
              </a:lnSpc>
              <a:spcBef>
                <a:spcPts val="0"/>
              </a:spcBef>
              <a:spcAft>
                <a:spcPts val="0"/>
              </a:spcAft>
              <a:buSzPts val="1200"/>
              <a:buFont typeface="Lato"/>
              <a:buChar char="●"/>
            </a:pPr>
            <a:r>
              <a:rPr lang="en" sz="1200">
                <a:latin typeface="Lato"/>
                <a:ea typeface="Lato"/>
                <a:cs typeface="Lato"/>
                <a:sym typeface="Lato"/>
              </a:rPr>
              <a:t>Organizers</a:t>
            </a:r>
            <a:endParaRPr sz="1200">
              <a:latin typeface="Lato"/>
              <a:ea typeface="Lato"/>
              <a:cs typeface="Lato"/>
              <a:sym typeface="Lato"/>
            </a:endParaRPr>
          </a:p>
          <a:p>
            <a:pPr indent="-304800" lvl="0" marL="457200" rtl="0" algn="l">
              <a:lnSpc>
                <a:spcPct val="150000"/>
              </a:lnSpc>
              <a:spcBef>
                <a:spcPts val="0"/>
              </a:spcBef>
              <a:spcAft>
                <a:spcPts val="0"/>
              </a:spcAft>
              <a:buSzPts val="1200"/>
              <a:buFont typeface="Lato"/>
              <a:buChar char="●"/>
            </a:pPr>
            <a:r>
              <a:rPr lang="en" sz="1200">
                <a:latin typeface="Lato"/>
                <a:ea typeface="Lato"/>
                <a:cs typeface="Lato"/>
                <a:sym typeface="Lato"/>
              </a:rPr>
              <a:t>Focused on recruiting precinct delegates in 2019</a:t>
            </a:r>
            <a:endParaRPr sz="1200">
              <a:latin typeface="Lato"/>
              <a:ea typeface="Lato"/>
              <a:cs typeface="Lato"/>
              <a:sym typeface="Lato"/>
            </a:endParaRPr>
          </a:p>
          <a:p>
            <a:pPr indent="-304800" lvl="0" marL="457200" rtl="0" algn="l">
              <a:lnSpc>
                <a:spcPct val="150000"/>
              </a:lnSpc>
              <a:spcBef>
                <a:spcPts val="0"/>
              </a:spcBef>
              <a:spcAft>
                <a:spcPts val="0"/>
              </a:spcAft>
              <a:buSzPts val="1200"/>
              <a:buFont typeface="Lato"/>
              <a:buChar char="●"/>
            </a:pPr>
            <a:r>
              <a:rPr lang="en" sz="1200">
                <a:latin typeface="Lato"/>
                <a:ea typeface="Lato"/>
                <a:cs typeface="Lato"/>
                <a:sym typeface="Lato"/>
              </a:rPr>
              <a:t>Offices</a:t>
            </a:r>
            <a:endParaRPr sz="1200">
              <a:latin typeface="Lato"/>
              <a:ea typeface="Lato"/>
              <a:cs typeface="Lato"/>
              <a:sym typeface="Lato"/>
            </a:endParaRPr>
          </a:p>
          <a:p>
            <a:pPr indent="-304800" lvl="0" marL="457200" rtl="0" algn="l">
              <a:lnSpc>
                <a:spcPct val="150000"/>
              </a:lnSpc>
              <a:spcBef>
                <a:spcPts val="0"/>
              </a:spcBef>
              <a:spcAft>
                <a:spcPts val="0"/>
              </a:spcAft>
              <a:buSzPts val="1200"/>
              <a:buFont typeface="Lato"/>
              <a:buChar char="●"/>
            </a:pPr>
            <a:r>
              <a:rPr lang="en" sz="1200">
                <a:latin typeface="Lato"/>
                <a:ea typeface="Lato"/>
                <a:cs typeface="Lato"/>
                <a:sym typeface="Lato"/>
              </a:rPr>
              <a:t>Ramping up</a:t>
            </a:r>
            <a:endParaRPr sz="1200">
              <a:latin typeface="Lato"/>
              <a:ea typeface="Lato"/>
              <a:cs typeface="Lato"/>
              <a:sym typeface="Lato"/>
            </a:endParaRPr>
          </a:p>
          <a:p>
            <a:pPr indent="0" lvl="0" marL="0" rtl="0" algn="l">
              <a:lnSpc>
                <a:spcPct val="150000"/>
              </a:lnSpc>
              <a:spcBef>
                <a:spcPts val="0"/>
              </a:spcBef>
              <a:spcAft>
                <a:spcPts val="0"/>
              </a:spcAft>
              <a:buNone/>
            </a:pPr>
            <a:r>
              <a:t/>
            </a:r>
            <a:endParaRPr sz="1200">
              <a:latin typeface="Lato"/>
              <a:ea typeface="Lato"/>
              <a:cs typeface="Lato"/>
              <a:sym typeface="Lato"/>
            </a:endParaRPr>
          </a:p>
          <a:p>
            <a:pPr indent="0" lvl="0" marL="0" rtl="0" algn="l">
              <a:lnSpc>
                <a:spcPct val="115000"/>
              </a:lnSpc>
              <a:spcBef>
                <a:spcPts val="0"/>
              </a:spcBef>
              <a:spcAft>
                <a:spcPts val="0"/>
              </a:spcAft>
              <a:buNone/>
            </a:pPr>
            <a:r>
              <a:t/>
            </a:r>
            <a:endParaRPr sz="1200">
              <a:latin typeface="Lato"/>
              <a:ea typeface="Lato"/>
              <a:cs typeface="Lato"/>
              <a:sym typeface="Lato"/>
            </a:endParaRPr>
          </a:p>
          <a:p>
            <a:pPr indent="0" lvl="0" marL="0" rtl="0" algn="l">
              <a:lnSpc>
                <a:spcPct val="150000"/>
              </a:lnSpc>
              <a:spcBef>
                <a:spcPts val="0"/>
              </a:spcBef>
              <a:spcAft>
                <a:spcPts val="0"/>
              </a:spcAft>
              <a:buNone/>
            </a:pPr>
            <a:r>
              <a:t/>
            </a:r>
            <a:endParaRPr sz="1200">
              <a:latin typeface="Lato"/>
              <a:ea typeface="Lato"/>
              <a:cs typeface="Lato"/>
              <a:sym typeface="Lato"/>
            </a:endParaRPr>
          </a:p>
          <a:p>
            <a:pPr indent="0" lvl="0" marL="0" rtl="0" algn="l">
              <a:lnSpc>
                <a:spcPct val="150000"/>
              </a:lnSpc>
              <a:spcBef>
                <a:spcPts val="0"/>
              </a:spcBef>
              <a:spcAft>
                <a:spcPts val="0"/>
              </a:spcAft>
              <a:buNone/>
            </a:pPr>
            <a:r>
              <a:t/>
            </a:r>
            <a:endParaRPr sz="1200">
              <a:latin typeface="Lato"/>
              <a:ea typeface="Lato"/>
              <a:cs typeface="Lato"/>
              <a:sym typeface="Lato"/>
            </a:endParaRPr>
          </a:p>
          <a:p>
            <a:pPr indent="0" lvl="0" marL="0" rtl="0" algn="l">
              <a:lnSpc>
                <a:spcPct val="150000"/>
              </a:lnSpc>
              <a:spcBef>
                <a:spcPts val="0"/>
              </a:spcBef>
              <a:spcAft>
                <a:spcPts val="0"/>
              </a:spcAft>
              <a:buNone/>
            </a:pPr>
            <a:r>
              <a:t/>
            </a:r>
            <a:endParaRPr b="1" sz="1200">
              <a:latin typeface="Lato"/>
              <a:ea typeface="Lato"/>
              <a:cs typeface="Lato"/>
              <a:sym typeface="Lato"/>
            </a:endParaRPr>
          </a:p>
          <a:p>
            <a:pPr indent="0" lvl="0" marL="0" rtl="0" algn="l">
              <a:lnSpc>
                <a:spcPct val="150000"/>
              </a:lnSpc>
              <a:spcBef>
                <a:spcPts val="0"/>
              </a:spcBef>
              <a:spcAft>
                <a:spcPts val="0"/>
              </a:spcAft>
              <a:buNone/>
            </a:pPr>
            <a:r>
              <a:t/>
            </a:r>
            <a:endParaRPr b="1">
              <a:latin typeface="Lato"/>
              <a:ea typeface="Lato"/>
              <a:cs typeface="Lato"/>
              <a:sym typeface="Lato"/>
            </a:endParaRPr>
          </a:p>
          <a:p>
            <a:pPr indent="0" lvl="0" marL="0" rtl="0" algn="l">
              <a:lnSpc>
                <a:spcPct val="115000"/>
              </a:lnSpc>
              <a:spcBef>
                <a:spcPts val="0"/>
              </a:spcBef>
              <a:spcAft>
                <a:spcPts val="0"/>
              </a:spcAft>
              <a:buNone/>
            </a:pPr>
            <a:r>
              <a:t/>
            </a:r>
            <a:endParaRPr>
              <a:latin typeface="Lato"/>
              <a:ea typeface="Lato"/>
              <a:cs typeface="Lato"/>
              <a:sym typeface="Lato"/>
            </a:endParaRPr>
          </a:p>
          <a:p>
            <a:pPr indent="0" lvl="0" marL="457200" rtl="0" algn="l">
              <a:lnSpc>
                <a:spcPct val="150000"/>
              </a:lnSpc>
              <a:spcBef>
                <a:spcPts val="0"/>
              </a:spcBef>
              <a:spcAft>
                <a:spcPts val="0"/>
              </a:spcAft>
              <a:buNone/>
            </a:pPr>
            <a:r>
              <a:t/>
            </a:r>
            <a:endParaRPr>
              <a:latin typeface="Lato"/>
              <a:ea typeface="Lato"/>
              <a:cs typeface="Lato"/>
              <a:sym typeface="Lato"/>
            </a:endParaRPr>
          </a:p>
          <a:p>
            <a:pPr indent="0" lvl="0" marL="0" rtl="0" algn="l">
              <a:lnSpc>
                <a:spcPct val="150000"/>
              </a:lnSpc>
              <a:spcBef>
                <a:spcPts val="0"/>
              </a:spcBef>
              <a:spcAft>
                <a:spcPts val="0"/>
              </a:spcAft>
              <a:buNone/>
            </a:pPr>
            <a:r>
              <a:t/>
            </a:r>
            <a:endParaRPr sz="1200">
              <a:latin typeface="Lato"/>
              <a:ea typeface="Lato"/>
              <a:cs typeface="Lato"/>
              <a:sym typeface="Lato"/>
            </a:endParaRPr>
          </a:p>
          <a:p>
            <a:pPr indent="0" lvl="0" marL="0" rtl="0" algn="l">
              <a:lnSpc>
                <a:spcPct val="150000"/>
              </a:lnSpc>
              <a:spcBef>
                <a:spcPts val="0"/>
              </a:spcBef>
              <a:spcAft>
                <a:spcPts val="0"/>
              </a:spcAft>
              <a:buNone/>
            </a:pPr>
            <a:r>
              <a:t/>
            </a:r>
            <a:endParaRPr b="1" sz="1200">
              <a:latin typeface="Lato"/>
              <a:ea typeface="Lato"/>
              <a:cs typeface="Lato"/>
              <a:sym typeface="Lato"/>
            </a:endParaRPr>
          </a:p>
          <a:p>
            <a:pPr indent="0" lvl="0" marL="0" rtl="0" algn="l">
              <a:lnSpc>
                <a:spcPct val="150000"/>
              </a:lnSpc>
              <a:spcBef>
                <a:spcPts val="0"/>
              </a:spcBef>
              <a:spcAft>
                <a:spcPts val="0"/>
              </a:spcAft>
              <a:buNone/>
            </a:pPr>
            <a:r>
              <a:t/>
            </a:r>
            <a:endParaRPr b="1">
              <a:latin typeface="Lato"/>
              <a:ea typeface="Lato"/>
              <a:cs typeface="Lato"/>
              <a:sym typeface="Lato"/>
            </a:endParaRPr>
          </a:p>
          <a:p>
            <a:pPr indent="0" lvl="0" marL="0" rtl="0" algn="l">
              <a:lnSpc>
                <a:spcPct val="115000"/>
              </a:lnSpc>
              <a:spcBef>
                <a:spcPts val="0"/>
              </a:spcBef>
              <a:spcAft>
                <a:spcPts val="0"/>
              </a:spcAft>
              <a:buNone/>
            </a:pPr>
            <a:r>
              <a:t/>
            </a:r>
            <a:endParaRPr>
              <a:latin typeface="Lato"/>
              <a:ea typeface="Lato"/>
              <a:cs typeface="Lato"/>
              <a:sym typeface="Lato"/>
            </a:endParaRPr>
          </a:p>
          <a:p>
            <a:pPr indent="0" lvl="0" marL="457200" rtl="0" algn="l">
              <a:lnSpc>
                <a:spcPct val="150000"/>
              </a:lnSpc>
              <a:spcBef>
                <a:spcPts val="0"/>
              </a:spcBef>
              <a:spcAft>
                <a:spcPts val="0"/>
              </a:spcAft>
              <a:buNone/>
            </a:pPr>
            <a:r>
              <a:t/>
            </a:r>
            <a:endParaRPr>
              <a:latin typeface="Lato"/>
              <a:ea typeface="Lato"/>
              <a:cs typeface="Lato"/>
              <a:sym typeface="Lato"/>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21" name="Shape 121"/>
        <p:cNvGrpSpPr/>
        <p:nvPr/>
      </p:nvGrpSpPr>
      <p:grpSpPr>
        <a:xfrm>
          <a:off x="0" y="0"/>
          <a:ext cx="0" cy="0"/>
          <a:chOff x="0" y="0"/>
          <a:chExt cx="0" cy="0"/>
        </a:xfrm>
      </p:grpSpPr>
      <p:sp>
        <p:nvSpPr>
          <p:cNvPr id="122" name="Google Shape;122;p25"/>
          <p:cNvSpPr txBox="1"/>
          <p:nvPr/>
        </p:nvSpPr>
        <p:spPr>
          <a:xfrm>
            <a:off x="1939200" y="2351250"/>
            <a:ext cx="5265600" cy="4410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4800">
                <a:solidFill>
                  <a:srgbClr val="FFFFFF"/>
                </a:solidFill>
                <a:latin typeface="Poppins ExtraBold"/>
                <a:ea typeface="Poppins ExtraBold"/>
                <a:cs typeface="Poppins ExtraBold"/>
                <a:sym typeface="Poppins ExtraBold"/>
              </a:rPr>
              <a:t>Questions?</a:t>
            </a:r>
            <a:endParaRPr sz="4800">
              <a:solidFill>
                <a:srgbClr val="FFFFFF"/>
              </a:solidFill>
              <a:latin typeface="Poppins ExtraBold"/>
              <a:ea typeface="Poppins ExtraBold"/>
              <a:cs typeface="Poppins ExtraBold"/>
              <a:sym typeface="Poppins ExtraBold"/>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26" name="Shape 126"/>
        <p:cNvGrpSpPr/>
        <p:nvPr/>
      </p:nvGrpSpPr>
      <p:grpSpPr>
        <a:xfrm>
          <a:off x="0" y="0"/>
          <a:ext cx="0" cy="0"/>
          <a:chOff x="0" y="0"/>
          <a:chExt cx="0" cy="0"/>
        </a:xfrm>
      </p:grpSpPr>
      <p:sp>
        <p:nvSpPr>
          <p:cNvPr id="127" name="Google Shape;127;p26"/>
          <p:cNvSpPr txBox="1"/>
          <p:nvPr/>
        </p:nvSpPr>
        <p:spPr>
          <a:xfrm>
            <a:off x="358875" y="1220175"/>
            <a:ext cx="8636400" cy="2459100"/>
          </a:xfrm>
          <a:prstGeom prst="rect">
            <a:avLst/>
          </a:prstGeom>
          <a:noFill/>
          <a:ln>
            <a:noFill/>
          </a:ln>
        </p:spPr>
        <p:txBody>
          <a:bodyPr anchorCtr="0" anchor="t" bIns="91425" lIns="91425" spcFirstLastPara="1" rIns="91425" wrap="square" tIns="91425">
            <a:noAutofit/>
          </a:bodyPr>
          <a:lstStyle/>
          <a:p>
            <a:pPr indent="-304800" lvl="0" marL="457200" rtl="0" algn="l">
              <a:lnSpc>
                <a:spcPct val="150000"/>
              </a:lnSpc>
              <a:spcBef>
                <a:spcPts val="0"/>
              </a:spcBef>
              <a:spcAft>
                <a:spcPts val="0"/>
              </a:spcAft>
              <a:buSzPts val="1200"/>
              <a:buFont typeface="Lato"/>
              <a:buChar char="●"/>
            </a:pPr>
            <a:r>
              <a:rPr lang="en" sz="1200">
                <a:latin typeface="Lato"/>
                <a:ea typeface="Lato"/>
                <a:cs typeface="Lato"/>
                <a:sym typeface="Lato"/>
              </a:rPr>
              <a:t>Precinct Delegates and Democratic nominees to partisan office.</a:t>
            </a:r>
            <a:endParaRPr sz="1200">
              <a:latin typeface="Lato"/>
              <a:ea typeface="Lato"/>
              <a:cs typeface="Lato"/>
              <a:sym typeface="Lato"/>
            </a:endParaRPr>
          </a:p>
          <a:p>
            <a:pPr indent="-304800" lvl="0" marL="457200" rtl="0" algn="l">
              <a:lnSpc>
                <a:spcPct val="150000"/>
              </a:lnSpc>
              <a:spcBef>
                <a:spcPts val="1000"/>
              </a:spcBef>
              <a:spcAft>
                <a:spcPts val="0"/>
              </a:spcAft>
              <a:buSzPts val="1200"/>
              <a:buFont typeface="Lato"/>
              <a:buChar char="●"/>
            </a:pPr>
            <a:r>
              <a:rPr lang="en" sz="1200">
                <a:latin typeface="Lato"/>
                <a:ea typeface="Lato"/>
                <a:cs typeface="Lato"/>
                <a:sym typeface="Lato"/>
              </a:rPr>
              <a:t>Individuals who have been members of the Michigan Democratic Party for at least 30 days prior to the convention or meeting. To vote or hold ANY party office, one must be a member of the Michigan Democratic Party. </a:t>
            </a:r>
            <a:endParaRPr sz="1200">
              <a:latin typeface="Lato"/>
              <a:ea typeface="Lato"/>
              <a:cs typeface="Lato"/>
              <a:sym typeface="Lato"/>
            </a:endParaRPr>
          </a:p>
          <a:p>
            <a:pPr indent="-304800" lvl="0" marL="457200" rtl="0" algn="l">
              <a:lnSpc>
                <a:spcPct val="150000"/>
              </a:lnSpc>
              <a:spcBef>
                <a:spcPts val="1000"/>
              </a:spcBef>
              <a:spcAft>
                <a:spcPts val="0"/>
              </a:spcAft>
              <a:buSzPts val="1200"/>
              <a:buFont typeface="Lato"/>
              <a:buChar char="●"/>
            </a:pPr>
            <a:r>
              <a:rPr lang="en" sz="1200">
                <a:latin typeface="Lato"/>
                <a:ea typeface="Lato"/>
                <a:cs typeface="Lato"/>
                <a:sym typeface="Lato"/>
              </a:rPr>
              <a:t>The same requirements exist for holding Party office and voting. </a:t>
            </a:r>
            <a:endParaRPr sz="1200">
              <a:latin typeface="Lato"/>
              <a:ea typeface="Lato"/>
              <a:cs typeface="Lato"/>
              <a:sym typeface="Lato"/>
            </a:endParaRPr>
          </a:p>
          <a:p>
            <a:pPr indent="0" lvl="0" marL="914400" rtl="0" algn="l">
              <a:lnSpc>
                <a:spcPct val="150000"/>
              </a:lnSpc>
              <a:spcBef>
                <a:spcPts val="1000"/>
              </a:spcBef>
              <a:spcAft>
                <a:spcPts val="0"/>
              </a:spcAft>
              <a:buNone/>
            </a:pPr>
            <a:r>
              <a:t/>
            </a:r>
            <a:endParaRPr b="1" sz="1200">
              <a:latin typeface="Lato"/>
              <a:ea typeface="Lato"/>
              <a:cs typeface="Lato"/>
              <a:sym typeface="Lato"/>
            </a:endParaRPr>
          </a:p>
          <a:p>
            <a:pPr indent="0" lvl="0" marL="0" rtl="0" algn="l">
              <a:lnSpc>
                <a:spcPct val="150000"/>
              </a:lnSpc>
              <a:spcBef>
                <a:spcPts val="0"/>
              </a:spcBef>
              <a:spcAft>
                <a:spcPts val="0"/>
              </a:spcAft>
              <a:buNone/>
            </a:pPr>
            <a:r>
              <a:t/>
            </a:r>
            <a:endParaRPr b="1" sz="1200">
              <a:latin typeface="Lato"/>
              <a:ea typeface="Lato"/>
              <a:cs typeface="Lato"/>
              <a:sym typeface="Lato"/>
            </a:endParaRPr>
          </a:p>
          <a:p>
            <a:pPr indent="0" lvl="0" marL="0" rtl="0" algn="l">
              <a:lnSpc>
                <a:spcPct val="150000"/>
              </a:lnSpc>
              <a:spcBef>
                <a:spcPts val="0"/>
              </a:spcBef>
              <a:spcAft>
                <a:spcPts val="0"/>
              </a:spcAft>
              <a:buNone/>
            </a:pPr>
            <a:r>
              <a:t/>
            </a:r>
            <a:endParaRPr b="1">
              <a:latin typeface="Lato"/>
              <a:ea typeface="Lato"/>
              <a:cs typeface="Lato"/>
              <a:sym typeface="Lato"/>
            </a:endParaRPr>
          </a:p>
          <a:p>
            <a:pPr indent="0" lvl="0" marL="0" rtl="0" algn="l">
              <a:lnSpc>
                <a:spcPct val="115000"/>
              </a:lnSpc>
              <a:spcBef>
                <a:spcPts val="0"/>
              </a:spcBef>
              <a:spcAft>
                <a:spcPts val="0"/>
              </a:spcAft>
              <a:buNone/>
            </a:pPr>
            <a:r>
              <a:t/>
            </a:r>
            <a:endParaRPr>
              <a:latin typeface="Lato"/>
              <a:ea typeface="Lato"/>
              <a:cs typeface="Lato"/>
              <a:sym typeface="Lato"/>
            </a:endParaRPr>
          </a:p>
          <a:p>
            <a:pPr indent="0" lvl="0" marL="457200" rtl="0" algn="l">
              <a:lnSpc>
                <a:spcPct val="150000"/>
              </a:lnSpc>
              <a:spcBef>
                <a:spcPts val="0"/>
              </a:spcBef>
              <a:spcAft>
                <a:spcPts val="0"/>
              </a:spcAft>
              <a:buNone/>
            </a:pPr>
            <a:r>
              <a:t/>
            </a:r>
            <a:endParaRPr>
              <a:latin typeface="Lato"/>
              <a:ea typeface="Lato"/>
              <a:cs typeface="Lato"/>
              <a:sym typeface="Lato"/>
            </a:endParaRPr>
          </a:p>
        </p:txBody>
      </p:sp>
      <p:sp>
        <p:nvSpPr>
          <p:cNvPr id="128" name="Google Shape;128;p26"/>
          <p:cNvSpPr txBox="1"/>
          <p:nvPr/>
        </p:nvSpPr>
        <p:spPr>
          <a:xfrm>
            <a:off x="280575" y="448650"/>
            <a:ext cx="8217300" cy="927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2400">
                <a:solidFill>
                  <a:srgbClr val="26ACE2"/>
                </a:solidFill>
                <a:latin typeface="Poppins ExtraBold"/>
                <a:ea typeface="Poppins ExtraBold"/>
                <a:cs typeface="Poppins ExtraBold"/>
                <a:sym typeface="Poppins ExtraBold"/>
              </a:rPr>
              <a:t>Conventions and Meetings: </a:t>
            </a:r>
            <a:r>
              <a:rPr lang="en" sz="2400">
                <a:solidFill>
                  <a:srgbClr val="26ACE2"/>
                </a:solidFill>
                <a:latin typeface="Poppins ExtraBold"/>
                <a:ea typeface="Poppins ExtraBold"/>
                <a:cs typeface="Poppins ExtraBold"/>
                <a:sym typeface="Poppins ExtraBold"/>
              </a:rPr>
              <a:t>Who can participate?</a:t>
            </a:r>
            <a:endParaRPr sz="2400">
              <a:solidFill>
                <a:srgbClr val="26ACE2"/>
              </a:solidFill>
              <a:latin typeface="Poppins ExtraBold"/>
              <a:ea typeface="Poppins ExtraBold"/>
              <a:cs typeface="Poppins ExtraBold"/>
              <a:sym typeface="Poppins ExtraBold"/>
            </a:endParaRPr>
          </a:p>
          <a:p>
            <a:pPr indent="0" lvl="0" marL="0" rtl="0" algn="l">
              <a:spcBef>
                <a:spcPts val="0"/>
              </a:spcBef>
              <a:spcAft>
                <a:spcPts val="0"/>
              </a:spcAft>
              <a:buNone/>
            </a:pPr>
            <a:r>
              <a:t/>
            </a:r>
            <a:endParaRPr sz="2400">
              <a:solidFill>
                <a:srgbClr val="26ACE2"/>
              </a:solidFill>
              <a:latin typeface="Poppins ExtraBold"/>
              <a:ea typeface="Poppins ExtraBold"/>
              <a:cs typeface="Poppins ExtraBold"/>
              <a:sym typeface="Poppins ExtraBold"/>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32" name="Shape 132"/>
        <p:cNvGrpSpPr/>
        <p:nvPr/>
      </p:nvGrpSpPr>
      <p:grpSpPr>
        <a:xfrm>
          <a:off x="0" y="0"/>
          <a:ext cx="0" cy="0"/>
          <a:chOff x="0" y="0"/>
          <a:chExt cx="0" cy="0"/>
        </a:xfrm>
      </p:grpSpPr>
      <p:sp>
        <p:nvSpPr>
          <p:cNvPr id="133" name="Google Shape;133;p27"/>
          <p:cNvSpPr txBox="1"/>
          <p:nvPr/>
        </p:nvSpPr>
        <p:spPr>
          <a:xfrm>
            <a:off x="280575" y="448650"/>
            <a:ext cx="8217300" cy="927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2400">
                <a:solidFill>
                  <a:srgbClr val="26ACE2"/>
                </a:solidFill>
                <a:latin typeface="Poppins ExtraBold"/>
                <a:ea typeface="Poppins ExtraBold"/>
                <a:cs typeface="Poppins ExtraBold"/>
                <a:sym typeface="Poppins ExtraBold"/>
              </a:rPr>
              <a:t>Local Conventions</a:t>
            </a:r>
            <a:endParaRPr sz="2400">
              <a:solidFill>
                <a:srgbClr val="26ACE2"/>
              </a:solidFill>
              <a:latin typeface="Poppins ExtraBold"/>
              <a:ea typeface="Poppins ExtraBold"/>
              <a:cs typeface="Poppins ExtraBold"/>
              <a:sym typeface="Poppins ExtraBold"/>
            </a:endParaRPr>
          </a:p>
          <a:p>
            <a:pPr indent="0" lvl="0" marL="0" rtl="0" algn="l">
              <a:spcBef>
                <a:spcPts val="0"/>
              </a:spcBef>
              <a:spcAft>
                <a:spcPts val="0"/>
              </a:spcAft>
              <a:buNone/>
            </a:pPr>
            <a:r>
              <a:t/>
            </a:r>
            <a:endParaRPr sz="2400">
              <a:solidFill>
                <a:srgbClr val="26ACE2"/>
              </a:solidFill>
              <a:latin typeface="Poppins ExtraBold"/>
              <a:ea typeface="Poppins ExtraBold"/>
              <a:cs typeface="Poppins ExtraBold"/>
              <a:sym typeface="Poppins ExtraBold"/>
            </a:endParaRPr>
          </a:p>
        </p:txBody>
      </p:sp>
      <p:pic>
        <p:nvPicPr>
          <p:cNvPr id="134" name="Google Shape;134;p27"/>
          <p:cNvPicPr preferRelativeResize="0"/>
          <p:nvPr/>
        </p:nvPicPr>
        <p:blipFill>
          <a:blip r:embed="rId4">
            <a:alphaModFix/>
          </a:blip>
          <a:stretch>
            <a:fillRect/>
          </a:stretch>
        </p:blipFill>
        <p:spPr>
          <a:xfrm>
            <a:off x="714575" y="822300"/>
            <a:ext cx="5457625" cy="2998700"/>
          </a:xfrm>
          <a:prstGeom prst="rect">
            <a:avLst/>
          </a:prstGeom>
          <a:noFill/>
          <a:ln>
            <a:noFill/>
          </a:ln>
        </p:spPr>
      </p:pic>
      <p:pic>
        <p:nvPicPr>
          <p:cNvPr id="135" name="Google Shape;135;p27"/>
          <p:cNvPicPr preferRelativeResize="0"/>
          <p:nvPr/>
        </p:nvPicPr>
        <p:blipFill>
          <a:blip r:embed="rId5">
            <a:alphaModFix/>
          </a:blip>
          <a:stretch>
            <a:fillRect/>
          </a:stretch>
        </p:blipFill>
        <p:spPr>
          <a:xfrm>
            <a:off x="6408350" y="2884900"/>
            <a:ext cx="1405850" cy="715550"/>
          </a:xfrm>
          <a:prstGeom prst="rect">
            <a:avLst/>
          </a:prstGeom>
          <a:noFill/>
          <a:ln>
            <a:noFill/>
          </a:ln>
        </p:spPr>
      </p:pic>
      <p:pic>
        <p:nvPicPr>
          <p:cNvPr id="136" name="Google Shape;136;p27"/>
          <p:cNvPicPr preferRelativeResize="0"/>
          <p:nvPr/>
        </p:nvPicPr>
        <p:blipFill>
          <a:blip r:embed="rId6">
            <a:alphaModFix/>
          </a:blip>
          <a:stretch>
            <a:fillRect/>
          </a:stretch>
        </p:blipFill>
        <p:spPr>
          <a:xfrm rot="5400000">
            <a:off x="152400" y="3973400"/>
            <a:ext cx="19050" cy="19050"/>
          </a:xfrm>
          <a:prstGeom prst="rect">
            <a:avLst/>
          </a:prstGeom>
          <a:noFill/>
          <a:ln>
            <a:noFill/>
          </a:ln>
        </p:spPr>
      </p:pic>
      <p:pic>
        <p:nvPicPr>
          <p:cNvPr id="137" name="Google Shape;137;p27"/>
          <p:cNvPicPr preferRelativeResize="0"/>
          <p:nvPr/>
        </p:nvPicPr>
        <p:blipFill>
          <a:blip r:embed="rId7">
            <a:alphaModFix/>
          </a:blip>
          <a:stretch>
            <a:fillRect/>
          </a:stretch>
        </p:blipFill>
        <p:spPr>
          <a:xfrm>
            <a:off x="323850" y="3973400"/>
            <a:ext cx="19050" cy="19050"/>
          </a:xfrm>
          <a:prstGeom prst="rect">
            <a:avLst/>
          </a:prstGeom>
          <a:noFill/>
          <a:ln>
            <a:noFill/>
          </a:ln>
        </p:spPr>
      </p:pic>
      <p:cxnSp>
        <p:nvCxnSpPr>
          <p:cNvPr id="138" name="Google Shape;138;p27"/>
          <p:cNvCxnSpPr>
            <a:endCxn id="135" idx="1"/>
          </p:cNvCxnSpPr>
          <p:nvPr/>
        </p:nvCxnSpPr>
        <p:spPr>
          <a:xfrm>
            <a:off x="6124250" y="3229775"/>
            <a:ext cx="284100" cy="12900"/>
          </a:xfrm>
          <a:prstGeom prst="straightConnector1">
            <a:avLst/>
          </a:prstGeom>
          <a:noFill/>
          <a:ln cap="flat" cmpd="sng" w="19050">
            <a:solidFill>
              <a:srgbClr val="3A81BA"/>
            </a:solidFill>
            <a:prstDash val="solid"/>
            <a:round/>
            <a:headEnd len="med" w="med" type="none"/>
            <a:tailEnd len="med" w="med" type="none"/>
          </a:ln>
        </p:spPr>
      </p:cxnSp>
      <p:cxnSp>
        <p:nvCxnSpPr>
          <p:cNvPr id="139" name="Google Shape;139;p27"/>
          <p:cNvCxnSpPr/>
          <p:nvPr/>
        </p:nvCxnSpPr>
        <p:spPr>
          <a:xfrm flipH="1" rot="10800000">
            <a:off x="4317200" y="1509825"/>
            <a:ext cx="335700" cy="823800"/>
          </a:xfrm>
          <a:prstGeom prst="straightConnector1">
            <a:avLst/>
          </a:prstGeom>
          <a:noFill/>
          <a:ln cap="flat" cmpd="sng" w="76200">
            <a:solidFill>
              <a:srgbClr val="FFFFFF"/>
            </a:solidFill>
            <a:prstDash val="solid"/>
            <a:round/>
            <a:headEnd len="med" w="med" type="none"/>
            <a:tailEnd len="med" w="med" type="none"/>
          </a:ln>
        </p:spPr>
      </p:cxnSp>
      <p:cxnSp>
        <p:nvCxnSpPr>
          <p:cNvPr id="140" name="Google Shape;140;p27"/>
          <p:cNvCxnSpPr/>
          <p:nvPr/>
        </p:nvCxnSpPr>
        <p:spPr>
          <a:xfrm>
            <a:off x="4281500" y="1514475"/>
            <a:ext cx="440700" cy="0"/>
          </a:xfrm>
          <a:prstGeom prst="straightConnector1">
            <a:avLst/>
          </a:prstGeom>
          <a:noFill/>
          <a:ln cap="flat" cmpd="sng" w="19050">
            <a:solidFill>
              <a:srgbClr val="3A81BA"/>
            </a:solidFill>
            <a:prstDash val="solid"/>
            <a:round/>
            <a:headEnd len="med" w="med" type="none"/>
            <a:tailEnd len="med" w="med" type="none"/>
          </a:ln>
        </p:spPr>
      </p:cxnSp>
      <p:cxnSp>
        <p:nvCxnSpPr>
          <p:cNvPr id="141" name="Google Shape;141;p27"/>
          <p:cNvCxnSpPr/>
          <p:nvPr/>
        </p:nvCxnSpPr>
        <p:spPr>
          <a:xfrm>
            <a:off x="4281500" y="2328875"/>
            <a:ext cx="290400" cy="7200"/>
          </a:xfrm>
          <a:prstGeom prst="straightConnector1">
            <a:avLst/>
          </a:prstGeom>
          <a:noFill/>
          <a:ln cap="flat" cmpd="sng" w="28575">
            <a:solidFill>
              <a:srgbClr val="FFFFFF"/>
            </a:solidFill>
            <a:prstDash val="solid"/>
            <a:round/>
            <a:headEnd len="med" w="med" type="none"/>
            <a:tailEnd len="med" w="med" type="none"/>
          </a:ln>
        </p:spPr>
      </p:cxnSp>
      <p:cxnSp>
        <p:nvCxnSpPr>
          <p:cNvPr id="142" name="Google Shape;142;p27"/>
          <p:cNvCxnSpPr/>
          <p:nvPr/>
        </p:nvCxnSpPr>
        <p:spPr>
          <a:xfrm flipH="1" rot="10800000">
            <a:off x="2134100" y="1554250"/>
            <a:ext cx="816000" cy="933900"/>
          </a:xfrm>
          <a:prstGeom prst="straightConnector1">
            <a:avLst/>
          </a:prstGeom>
          <a:noFill/>
          <a:ln cap="flat" cmpd="sng" w="19050">
            <a:solidFill>
              <a:srgbClr val="3C78D8"/>
            </a:solidFill>
            <a:prstDash val="solid"/>
            <a:round/>
            <a:headEnd len="med" w="med" type="none"/>
            <a:tailEnd len="med" w="med" type="none"/>
          </a:ln>
        </p:spPr>
      </p:cxn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46" name="Shape 146"/>
        <p:cNvGrpSpPr/>
        <p:nvPr/>
      </p:nvGrpSpPr>
      <p:grpSpPr>
        <a:xfrm>
          <a:off x="0" y="0"/>
          <a:ext cx="0" cy="0"/>
          <a:chOff x="0" y="0"/>
          <a:chExt cx="0" cy="0"/>
        </a:xfrm>
      </p:grpSpPr>
      <p:sp>
        <p:nvSpPr>
          <p:cNvPr id="147" name="Google Shape;147;p28"/>
          <p:cNvSpPr txBox="1"/>
          <p:nvPr/>
        </p:nvSpPr>
        <p:spPr>
          <a:xfrm>
            <a:off x="280575" y="448650"/>
            <a:ext cx="8217300" cy="927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2400">
                <a:solidFill>
                  <a:srgbClr val="26ACE2"/>
                </a:solidFill>
                <a:latin typeface="Poppins ExtraBold"/>
                <a:ea typeface="Poppins ExtraBold"/>
                <a:cs typeface="Poppins ExtraBold"/>
                <a:sym typeface="Poppins ExtraBold"/>
              </a:rPr>
              <a:t>State Conventions</a:t>
            </a:r>
            <a:endParaRPr sz="2400">
              <a:solidFill>
                <a:srgbClr val="26ACE2"/>
              </a:solidFill>
              <a:latin typeface="Poppins ExtraBold"/>
              <a:ea typeface="Poppins ExtraBold"/>
              <a:cs typeface="Poppins ExtraBold"/>
              <a:sym typeface="Poppins ExtraBold"/>
            </a:endParaRPr>
          </a:p>
          <a:p>
            <a:pPr indent="0" lvl="0" marL="0" rtl="0" algn="l">
              <a:spcBef>
                <a:spcPts val="0"/>
              </a:spcBef>
              <a:spcAft>
                <a:spcPts val="0"/>
              </a:spcAft>
              <a:buNone/>
            </a:pPr>
            <a:r>
              <a:t/>
            </a:r>
            <a:endParaRPr sz="2400">
              <a:solidFill>
                <a:srgbClr val="26ACE2"/>
              </a:solidFill>
              <a:latin typeface="Poppins ExtraBold"/>
              <a:ea typeface="Poppins ExtraBold"/>
              <a:cs typeface="Poppins ExtraBold"/>
              <a:sym typeface="Poppins ExtraBold"/>
            </a:endParaRPr>
          </a:p>
        </p:txBody>
      </p:sp>
      <p:pic>
        <p:nvPicPr>
          <p:cNvPr id="148" name="Google Shape;148;p28"/>
          <p:cNvPicPr preferRelativeResize="0"/>
          <p:nvPr/>
        </p:nvPicPr>
        <p:blipFill>
          <a:blip r:embed="rId4">
            <a:alphaModFix/>
          </a:blip>
          <a:stretch>
            <a:fillRect/>
          </a:stretch>
        </p:blipFill>
        <p:spPr>
          <a:xfrm>
            <a:off x="1005888" y="894075"/>
            <a:ext cx="7132225" cy="2831925"/>
          </a:xfrm>
          <a:prstGeom prst="rect">
            <a:avLst/>
          </a:prstGeom>
          <a:noFill/>
          <a:ln>
            <a:noFill/>
          </a:ln>
        </p:spPr>
      </p:pic>
      <p:sp>
        <p:nvSpPr>
          <p:cNvPr id="149" name="Google Shape;149;p28"/>
          <p:cNvSpPr/>
          <p:nvPr/>
        </p:nvSpPr>
        <p:spPr>
          <a:xfrm>
            <a:off x="3330250" y="2406882"/>
            <a:ext cx="451175" cy="1488850"/>
          </a:xfrm>
          <a:custGeom>
            <a:rect b="b" l="l" r="r" t="t"/>
            <a:pathLst>
              <a:path extrusionOk="0" h="59554" w="18047">
                <a:moveTo>
                  <a:pt x="2426" y="59554"/>
                </a:moveTo>
                <a:cubicBezTo>
                  <a:pt x="22" y="45128"/>
                  <a:pt x="-2390" y="28523"/>
                  <a:pt x="4712" y="15739"/>
                </a:cubicBezTo>
                <a:cubicBezTo>
                  <a:pt x="7592" y="10556"/>
                  <a:pt x="13473" y="7740"/>
                  <a:pt x="17666" y="3547"/>
                </a:cubicBezTo>
                <a:cubicBezTo>
                  <a:pt x="19825" y="1388"/>
                  <a:pt x="8903" y="3933"/>
                  <a:pt x="8903" y="880"/>
                </a:cubicBezTo>
                <a:cubicBezTo>
                  <a:pt x="8903" y="-644"/>
                  <a:pt x="12112" y="198"/>
                  <a:pt x="13475" y="880"/>
                </a:cubicBezTo>
                <a:cubicBezTo>
                  <a:pt x="16625" y="2455"/>
                  <a:pt x="18047" y="6883"/>
                  <a:pt x="18047" y="10405"/>
                </a:cubicBezTo>
              </a:path>
            </a:pathLst>
          </a:custGeom>
          <a:noFill/>
          <a:ln cap="flat" cmpd="sng" w="19050">
            <a:solidFill>
              <a:srgbClr val="3A81BA"/>
            </a:solidFill>
            <a:prstDash val="solid"/>
            <a:round/>
            <a:headEnd len="med" w="med" type="none"/>
            <a:tailEnd len="med" w="med" type="none"/>
          </a:ln>
        </p:spPr>
      </p:sp>
      <p:sp>
        <p:nvSpPr>
          <p:cNvPr id="150" name="Google Shape;150;p28"/>
          <p:cNvSpPr txBox="1"/>
          <p:nvPr/>
        </p:nvSpPr>
        <p:spPr>
          <a:xfrm>
            <a:off x="2967000" y="3895725"/>
            <a:ext cx="3210000" cy="285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3A81BA"/>
                </a:solidFill>
                <a:latin typeface="Caveat"/>
                <a:ea typeface="Caveat"/>
                <a:cs typeface="Caveat"/>
                <a:sym typeface="Caveat"/>
              </a:rPr>
              <a:t>Endorsement </a:t>
            </a:r>
            <a:endParaRPr>
              <a:solidFill>
                <a:srgbClr val="3A81BA"/>
              </a:solidFill>
              <a:latin typeface="Caveat"/>
              <a:ea typeface="Caveat"/>
              <a:cs typeface="Caveat"/>
              <a:sym typeface="Caveat"/>
            </a:endParaRPr>
          </a:p>
          <a:p>
            <a:pPr indent="0" lvl="0" marL="0" rtl="0" algn="l">
              <a:spcBef>
                <a:spcPts val="0"/>
              </a:spcBef>
              <a:spcAft>
                <a:spcPts val="0"/>
              </a:spcAft>
              <a:buNone/>
            </a:pPr>
            <a:r>
              <a:rPr lang="en">
                <a:solidFill>
                  <a:srgbClr val="3A81BA"/>
                </a:solidFill>
                <a:latin typeface="Caveat"/>
                <a:ea typeface="Caveat"/>
                <a:cs typeface="Caveat"/>
                <a:sym typeface="Caveat"/>
              </a:rPr>
              <a:t>conventions (sometimes)</a:t>
            </a:r>
            <a:endParaRPr>
              <a:solidFill>
                <a:srgbClr val="3A81BA"/>
              </a:solidFill>
              <a:latin typeface="Caveat"/>
              <a:ea typeface="Caveat"/>
              <a:cs typeface="Caveat"/>
              <a:sym typeface="Caveat"/>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54" name="Shape 154"/>
        <p:cNvGrpSpPr/>
        <p:nvPr/>
      </p:nvGrpSpPr>
      <p:grpSpPr>
        <a:xfrm>
          <a:off x="0" y="0"/>
          <a:ext cx="0" cy="0"/>
          <a:chOff x="0" y="0"/>
          <a:chExt cx="0" cy="0"/>
        </a:xfrm>
      </p:grpSpPr>
      <p:sp>
        <p:nvSpPr>
          <p:cNvPr id="155" name="Google Shape;155;p29"/>
          <p:cNvSpPr txBox="1"/>
          <p:nvPr/>
        </p:nvSpPr>
        <p:spPr>
          <a:xfrm>
            <a:off x="358875" y="921125"/>
            <a:ext cx="8636400" cy="2459100"/>
          </a:xfrm>
          <a:prstGeom prst="rect">
            <a:avLst/>
          </a:prstGeom>
          <a:noFill/>
          <a:ln>
            <a:noFill/>
          </a:ln>
        </p:spPr>
        <p:txBody>
          <a:bodyPr anchorCtr="0" anchor="t" bIns="91425" lIns="91425" spcFirstLastPara="1" rIns="91425" wrap="square" tIns="91425">
            <a:noAutofit/>
          </a:bodyPr>
          <a:lstStyle/>
          <a:p>
            <a:pPr indent="0" lvl="0" marL="0" rtl="0" algn="l">
              <a:lnSpc>
                <a:spcPct val="150000"/>
              </a:lnSpc>
              <a:spcBef>
                <a:spcPts val="0"/>
              </a:spcBef>
              <a:spcAft>
                <a:spcPts val="0"/>
              </a:spcAft>
              <a:buNone/>
            </a:pPr>
            <a:r>
              <a:t/>
            </a:r>
            <a:endParaRPr b="1" sz="1200">
              <a:latin typeface="Lato"/>
              <a:ea typeface="Lato"/>
              <a:cs typeface="Lato"/>
              <a:sym typeface="Lato"/>
            </a:endParaRPr>
          </a:p>
          <a:p>
            <a:pPr indent="-304800" lvl="0" marL="457200" rtl="0" algn="l">
              <a:lnSpc>
                <a:spcPct val="150000"/>
              </a:lnSpc>
              <a:spcBef>
                <a:spcPts val="0"/>
              </a:spcBef>
              <a:spcAft>
                <a:spcPts val="0"/>
              </a:spcAft>
              <a:buSzPts val="1200"/>
              <a:buFont typeface="Lato"/>
              <a:buChar char="●"/>
            </a:pPr>
            <a:r>
              <a:rPr b="1" lang="en" sz="1200">
                <a:latin typeface="Lato"/>
                <a:ea typeface="Lato"/>
                <a:cs typeface="Lato"/>
                <a:sym typeface="Lato"/>
              </a:rPr>
              <a:t>Nominating Convention: </a:t>
            </a:r>
            <a:r>
              <a:rPr lang="en" sz="1200">
                <a:latin typeface="Lato"/>
                <a:ea typeface="Lato"/>
                <a:cs typeface="Lato"/>
                <a:sym typeface="Lato"/>
              </a:rPr>
              <a:t>Fall in even numbered years, places statewide candidates (except those elected by primary).</a:t>
            </a:r>
            <a:endParaRPr sz="1200">
              <a:latin typeface="Lato"/>
              <a:ea typeface="Lato"/>
              <a:cs typeface="Lato"/>
              <a:sym typeface="Lato"/>
            </a:endParaRPr>
          </a:p>
          <a:p>
            <a:pPr indent="-304800" lvl="0" marL="457200" rtl="0" algn="l">
              <a:lnSpc>
                <a:spcPct val="150000"/>
              </a:lnSpc>
              <a:spcBef>
                <a:spcPts val="0"/>
              </a:spcBef>
              <a:spcAft>
                <a:spcPts val="0"/>
              </a:spcAft>
              <a:buSzPts val="1200"/>
              <a:buFont typeface="Lato"/>
              <a:buChar char="●"/>
            </a:pPr>
            <a:r>
              <a:rPr b="1" lang="en" sz="1200">
                <a:latin typeface="Lato"/>
                <a:ea typeface="Lato"/>
                <a:cs typeface="Lato"/>
                <a:sym typeface="Lato"/>
              </a:rPr>
              <a:t>Endorsement Convention: </a:t>
            </a:r>
            <a:r>
              <a:rPr lang="en" sz="1200">
                <a:latin typeface="Lato"/>
                <a:ea typeface="Lato"/>
                <a:cs typeface="Lato"/>
                <a:sym typeface="Lato"/>
              </a:rPr>
              <a:t>Spring in even numbered years, offers the party endorsement to certain statewide candidates.</a:t>
            </a:r>
            <a:endParaRPr sz="1200">
              <a:latin typeface="Lato"/>
              <a:ea typeface="Lato"/>
              <a:cs typeface="Lato"/>
              <a:sym typeface="Lato"/>
            </a:endParaRPr>
          </a:p>
          <a:p>
            <a:pPr indent="-304800" lvl="0" marL="457200" rtl="0" algn="l">
              <a:lnSpc>
                <a:spcPct val="150000"/>
              </a:lnSpc>
              <a:spcBef>
                <a:spcPts val="0"/>
              </a:spcBef>
              <a:spcAft>
                <a:spcPts val="0"/>
              </a:spcAft>
              <a:buSzPts val="1200"/>
              <a:buFont typeface="Lato"/>
              <a:buChar char="●"/>
            </a:pPr>
            <a:r>
              <a:rPr b="1" lang="en" sz="1200">
                <a:latin typeface="Lato"/>
                <a:ea typeface="Lato"/>
                <a:cs typeface="Lato"/>
                <a:sym typeface="Lato"/>
              </a:rPr>
              <a:t>Party Leadership Convention: </a:t>
            </a:r>
            <a:endParaRPr b="1" sz="1200">
              <a:latin typeface="Lato"/>
              <a:ea typeface="Lato"/>
              <a:cs typeface="Lato"/>
              <a:sym typeface="Lato"/>
            </a:endParaRPr>
          </a:p>
          <a:p>
            <a:pPr indent="-304800" lvl="1" marL="914400" rtl="0" algn="l">
              <a:lnSpc>
                <a:spcPct val="150000"/>
              </a:lnSpc>
              <a:spcBef>
                <a:spcPts val="0"/>
              </a:spcBef>
              <a:spcAft>
                <a:spcPts val="0"/>
              </a:spcAft>
              <a:buSzPts val="1200"/>
              <a:buFont typeface="Lato"/>
              <a:buChar char="○"/>
            </a:pPr>
            <a:r>
              <a:rPr lang="en" sz="1200">
                <a:latin typeface="Lato"/>
                <a:ea typeface="Lato"/>
                <a:cs typeface="Lato"/>
                <a:sym typeface="Lato"/>
              </a:rPr>
              <a:t>Statewide- Spring in odd numbered years, party members select leadership for two years. </a:t>
            </a:r>
            <a:endParaRPr sz="1200">
              <a:latin typeface="Lato"/>
              <a:ea typeface="Lato"/>
              <a:cs typeface="Lato"/>
              <a:sym typeface="Lato"/>
            </a:endParaRPr>
          </a:p>
          <a:p>
            <a:pPr indent="-304800" lvl="1" marL="914400" rtl="0" algn="l">
              <a:lnSpc>
                <a:spcPct val="150000"/>
              </a:lnSpc>
              <a:spcBef>
                <a:spcPts val="0"/>
              </a:spcBef>
              <a:spcAft>
                <a:spcPts val="0"/>
              </a:spcAft>
              <a:buSzPts val="1200"/>
              <a:buFont typeface="Lato"/>
              <a:buChar char="○"/>
            </a:pPr>
            <a:r>
              <a:rPr lang="en" sz="1200">
                <a:latin typeface="Lato"/>
                <a:ea typeface="Lato"/>
                <a:cs typeface="Lato"/>
                <a:sym typeface="Lato"/>
              </a:rPr>
              <a:t>County- Fall in even numbered years, members select Executive Committee members who go on to elect officers for two years. </a:t>
            </a:r>
            <a:endParaRPr sz="1200">
              <a:latin typeface="Lato"/>
              <a:ea typeface="Lato"/>
              <a:cs typeface="Lato"/>
              <a:sym typeface="Lato"/>
            </a:endParaRPr>
          </a:p>
          <a:p>
            <a:pPr indent="0" lvl="0" marL="0" rtl="0" algn="l">
              <a:lnSpc>
                <a:spcPct val="150000"/>
              </a:lnSpc>
              <a:spcBef>
                <a:spcPts val="0"/>
              </a:spcBef>
              <a:spcAft>
                <a:spcPts val="0"/>
              </a:spcAft>
              <a:buNone/>
            </a:pPr>
            <a:r>
              <a:t/>
            </a:r>
            <a:endParaRPr b="1" sz="1200">
              <a:latin typeface="Lato"/>
              <a:ea typeface="Lato"/>
              <a:cs typeface="Lato"/>
              <a:sym typeface="Lato"/>
            </a:endParaRPr>
          </a:p>
          <a:p>
            <a:pPr indent="0" lvl="0" marL="0" rtl="0" algn="l">
              <a:lnSpc>
                <a:spcPct val="150000"/>
              </a:lnSpc>
              <a:spcBef>
                <a:spcPts val="0"/>
              </a:spcBef>
              <a:spcAft>
                <a:spcPts val="0"/>
              </a:spcAft>
              <a:buNone/>
            </a:pPr>
            <a:r>
              <a:t/>
            </a:r>
            <a:endParaRPr b="1">
              <a:latin typeface="Lato"/>
              <a:ea typeface="Lato"/>
              <a:cs typeface="Lato"/>
              <a:sym typeface="Lato"/>
            </a:endParaRPr>
          </a:p>
          <a:p>
            <a:pPr indent="0" lvl="0" marL="0" rtl="0" algn="l">
              <a:lnSpc>
                <a:spcPct val="115000"/>
              </a:lnSpc>
              <a:spcBef>
                <a:spcPts val="0"/>
              </a:spcBef>
              <a:spcAft>
                <a:spcPts val="0"/>
              </a:spcAft>
              <a:buNone/>
            </a:pPr>
            <a:r>
              <a:t/>
            </a:r>
            <a:endParaRPr>
              <a:latin typeface="Lato"/>
              <a:ea typeface="Lato"/>
              <a:cs typeface="Lato"/>
              <a:sym typeface="Lato"/>
            </a:endParaRPr>
          </a:p>
          <a:p>
            <a:pPr indent="0" lvl="0" marL="457200" rtl="0" algn="l">
              <a:lnSpc>
                <a:spcPct val="150000"/>
              </a:lnSpc>
              <a:spcBef>
                <a:spcPts val="0"/>
              </a:spcBef>
              <a:spcAft>
                <a:spcPts val="0"/>
              </a:spcAft>
              <a:buNone/>
            </a:pPr>
            <a:r>
              <a:t/>
            </a:r>
            <a:endParaRPr>
              <a:latin typeface="Lato"/>
              <a:ea typeface="Lato"/>
              <a:cs typeface="Lato"/>
              <a:sym typeface="Lato"/>
            </a:endParaRPr>
          </a:p>
        </p:txBody>
      </p:sp>
      <p:sp>
        <p:nvSpPr>
          <p:cNvPr id="156" name="Google Shape;156;p29"/>
          <p:cNvSpPr txBox="1"/>
          <p:nvPr/>
        </p:nvSpPr>
        <p:spPr>
          <a:xfrm>
            <a:off x="280575" y="448650"/>
            <a:ext cx="8217300" cy="927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2400">
                <a:solidFill>
                  <a:srgbClr val="26ACE2"/>
                </a:solidFill>
                <a:latin typeface="Poppins ExtraBold"/>
                <a:ea typeface="Poppins ExtraBold"/>
                <a:cs typeface="Poppins ExtraBold"/>
                <a:sym typeface="Poppins ExtraBold"/>
              </a:rPr>
              <a:t>Types of Conventions</a:t>
            </a:r>
            <a:endParaRPr sz="2400">
              <a:solidFill>
                <a:srgbClr val="26ACE2"/>
              </a:solidFill>
              <a:latin typeface="Poppins ExtraBold"/>
              <a:ea typeface="Poppins ExtraBold"/>
              <a:cs typeface="Poppins ExtraBold"/>
              <a:sym typeface="Poppins ExtraBold"/>
            </a:endParaRPr>
          </a:p>
          <a:p>
            <a:pPr indent="0" lvl="0" marL="0" rtl="0" algn="l">
              <a:spcBef>
                <a:spcPts val="0"/>
              </a:spcBef>
              <a:spcAft>
                <a:spcPts val="0"/>
              </a:spcAft>
              <a:buNone/>
            </a:pPr>
            <a:r>
              <a:t/>
            </a:r>
            <a:endParaRPr sz="2400">
              <a:solidFill>
                <a:srgbClr val="26ACE2"/>
              </a:solidFill>
              <a:latin typeface="Poppins ExtraBold"/>
              <a:ea typeface="Poppins ExtraBold"/>
              <a:cs typeface="Poppins ExtraBold"/>
              <a:sym typeface="Poppins ExtraBold"/>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60" name="Shape 160"/>
        <p:cNvGrpSpPr/>
        <p:nvPr/>
      </p:nvGrpSpPr>
      <p:grpSpPr>
        <a:xfrm>
          <a:off x="0" y="0"/>
          <a:ext cx="0" cy="0"/>
          <a:chOff x="0" y="0"/>
          <a:chExt cx="0" cy="0"/>
        </a:xfrm>
      </p:grpSpPr>
      <p:sp>
        <p:nvSpPr>
          <p:cNvPr id="161" name="Google Shape;161;p30"/>
          <p:cNvSpPr txBox="1"/>
          <p:nvPr/>
        </p:nvSpPr>
        <p:spPr>
          <a:xfrm>
            <a:off x="370850" y="1064675"/>
            <a:ext cx="8636400" cy="2459100"/>
          </a:xfrm>
          <a:prstGeom prst="rect">
            <a:avLst/>
          </a:prstGeom>
          <a:noFill/>
          <a:ln>
            <a:noFill/>
          </a:ln>
        </p:spPr>
        <p:txBody>
          <a:bodyPr anchorCtr="0" anchor="t" bIns="91425" lIns="91425" spcFirstLastPara="1" rIns="91425" wrap="square" tIns="91425">
            <a:noAutofit/>
          </a:bodyPr>
          <a:lstStyle/>
          <a:p>
            <a:pPr indent="-304800" lvl="0" marL="457200" rtl="0" algn="l">
              <a:lnSpc>
                <a:spcPct val="150000"/>
              </a:lnSpc>
              <a:spcBef>
                <a:spcPts val="0"/>
              </a:spcBef>
              <a:spcAft>
                <a:spcPts val="0"/>
              </a:spcAft>
              <a:buSzPts val="1200"/>
              <a:buFont typeface="Lato"/>
              <a:buChar char="●"/>
            </a:pPr>
            <a:r>
              <a:rPr lang="en" sz="1200">
                <a:latin typeface="Lato"/>
                <a:ea typeface="Lato"/>
                <a:cs typeface="Lato"/>
                <a:sym typeface="Lato"/>
              </a:rPr>
              <a:t>Michigan Election Law lays out the timing and purpose for most conventions. Party rules largely mirror these provisions in law.</a:t>
            </a:r>
            <a:endParaRPr sz="1200">
              <a:latin typeface="Lato"/>
              <a:ea typeface="Lato"/>
              <a:cs typeface="Lato"/>
              <a:sym typeface="Lato"/>
            </a:endParaRPr>
          </a:p>
          <a:p>
            <a:pPr indent="-304800" lvl="0" marL="457200" rtl="0" algn="l">
              <a:lnSpc>
                <a:spcPct val="150000"/>
              </a:lnSpc>
              <a:spcBef>
                <a:spcPts val="0"/>
              </a:spcBef>
              <a:spcAft>
                <a:spcPts val="0"/>
              </a:spcAft>
              <a:buSzPts val="1200"/>
              <a:buFont typeface="Lato"/>
              <a:buChar char="●"/>
            </a:pPr>
            <a:r>
              <a:rPr lang="en" sz="1200">
                <a:latin typeface="Lato"/>
                <a:ea typeface="Lato"/>
                <a:cs typeface="Lato"/>
                <a:sym typeface="Lato"/>
              </a:rPr>
              <a:t>The State Central Committee calls the convention and mandates rules and processes. This must be done more than 60 days before the convention is to be held. </a:t>
            </a:r>
            <a:endParaRPr sz="1200">
              <a:latin typeface="Lato"/>
              <a:ea typeface="Lato"/>
              <a:cs typeface="Lato"/>
              <a:sym typeface="Lato"/>
            </a:endParaRPr>
          </a:p>
          <a:p>
            <a:pPr indent="-304800" lvl="0" marL="457200" rtl="0" algn="l">
              <a:lnSpc>
                <a:spcPct val="150000"/>
              </a:lnSpc>
              <a:spcBef>
                <a:spcPts val="0"/>
              </a:spcBef>
              <a:spcAft>
                <a:spcPts val="0"/>
              </a:spcAft>
              <a:buSzPts val="1200"/>
              <a:buFont typeface="Lato"/>
              <a:buChar char="●"/>
            </a:pPr>
            <a:r>
              <a:rPr lang="en" sz="1200">
                <a:latin typeface="Lato"/>
                <a:ea typeface="Lato"/>
                <a:cs typeface="Lato"/>
                <a:sym typeface="Lato"/>
              </a:rPr>
              <a:t>County and District Parties hold conventions to elect Convention Committee Members, consider resolutions, or elect leadership.</a:t>
            </a:r>
            <a:endParaRPr sz="1200">
              <a:latin typeface="Lato"/>
              <a:ea typeface="Lato"/>
              <a:cs typeface="Lato"/>
              <a:sym typeface="Lato"/>
            </a:endParaRPr>
          </a:p>
          <a:p>
            <a:pPr indent="-304800" lvl="0" marL="457200" rtl="0" algn="l">
              <a:lnSpc>
                <a:spcPct val="150000"/>
              </a:lnSpc>
              <a:spcBef>
                <a:spcPts val="0"/>
              </a:spcBef>
              <a:spcAft>
                <a:spcPts val="0"/>
              </a:spcAft>
              <a:buSzPts val="1200"/>
              <a:buFont typeface="Lato"/>
              <a:buChar char="●"/>
            </a:pPr>
            <a:r>
              <a:rPr lang="en" sz="1200">
                <a:latin typeface="Lato"/>
                <a:ea typeface="Lato"/>
                <a:cs typeface="Lato"/>
                <a:sym typeface="Lato"/>
              </a:rPr>
              <a:t>Convention Committees (Resolutions, Rules) meet discuss the business for convention. </a:t>
            </a:r>
            <a:endParaRPr sz="1200">
              <a:latin typeface="Lato"/>
              <a:ea typeface="Lato"/>
              <a:cs typeface="Lato"/>
              <a:sym typeface="Lato"/>
            </a:endParaRPr>
          </a:p>
          <a:p>
            <a:pPr indent="-304800" lvl="0" marL="457200" rtl="0" algn="l">
              <a:lnSpc>
                <a:spcPct val="150000"/>
              </a:lnSpc>
              <a:spcBef>
                <a:spcPts val="0"/>
              </a:spcBef>
              <a:spcAft>
                <a:spcPts val="0"/>
              </a:spcAft>
              <a:buSzPts val="1200"/>
              <a:buFont typeface="Lato"/>
              <a:buChar char="●"/>
            </a:pPr>
            <a:r>
              <a:rPr lang="en" sz="1200">
                <a:latin typeface="Lato"/>
                <a:ea typeface="Lato"/>
                <a:cs typeface="Lato"/>
                <a:sym typeface="Lato"/>
              </a:rPr>
              <a:t>On the day of convention, caucuses meet beforehand to discuss the business at hand. </a:t>
            </a:r>
            <a:endParaRPr sz="1200">
              <a:latin typeface="Lato"/>
              <a:ea typeface="Lato"/>
              <a:cs typeface="Lato"/>
              <a:sym typeface="Lato"/>
            </a:endParaRPr>
          </a:p>
          <a:p>
            <a:pPr indent="0" lvl="0" marL="0" rtl="0" algn="l">
              <a:lnSpc>
                <a:spcPct val="150000"/>
              </a:lnSpc>
              <a:spcBef>
                <a:spcPts val="0"/>
              </a:spcBef>
              <a:spcAft>
                <a:spcPts val="0"/>
              </a:spcAft>
              <a:buNone/>
            </a:pPr>
            <a:r>
              <a:t/>
            </a:r>
            <a:endParaRPr b="1" sz="1200">
              <a:latin typeface="Lato"/>
              <a:ea typeface="Lato"/>
              <a:cs typeface="Lato"/>
              <a:sym typeface="Lato"/>
            </a:endParaRPr>
          </a:p>
          <a:p>
            <a:pPr indent="0" lvl="0" marL="0" rtl="0" algn="l">
              <a:lnSpc>
                <a:spcPct val="150000"/>
              </a:lnSpc>
              <a:spcBef>
                <a:spcPts val="0"/>
              </a:spcBef>
              <a:spcAft>
                <a:spcPts val="0"/>
              </a:spcAft>
              <a:buNone/>
            </a:pPr>
            <a:r>
              <a:t/>
            </a:r>
            <a:endParaRPr b="1">
              <a:latin typeface="Lato"/>
              <a:ea typeface="Lato"/>
              <a:cs typeface="Lato"/>
              <a:sym typeface="Lato"/>
            </a:endParaRPr>
          </a:p>
          <a:p>
            <a:pPr indent="0" lvl="0" marL="0" rtl="0" algn="l">
              <a:lnSpc>
                <a:spcPct val="115000"/>
              </a:lnSpc>
              <a:spcBef>
                <a:spcPts val="0"/>
              </a:spcBef>
              <a:spcAft>
                <a:spcPts val="0"/>
              </a:spcAft>
              <a:buNone/>
            </a:pPr>
            <a:r>
              <a:t/>
            </a:r>
            <a:endParaRPr>
              <a:latin typeface="Lato"/>
              <a:ea typeface="Lato"/>
              <a:cs typeface="Lato"/>
              <a:sym typeface="Lato"/>
            </a:endParaRPr>
          </a:p>
          <a:p>
            <a:pPr indent="0" lvl="0" marL="457200" rtl="0" algn="l">
              <a:lnSpc>
                <a:spcPct val="150000"/>
              </a:lnSpc>
              <a:spcBef>
                <a:spcPts val="0"/>
              </a:spcBef>
              <a:spcAft>
                <a:spcPts val="0"/>
              </a:spcAft>
              <a:buNone/>
            </a:pPr>
            <a:r>
              <a:t/>
            </a:r>
            <a:endParaRPr>
              <a:latin typeface="Lato"/>
              <a:ea typeface="Lato"/>
              <a:cs typeface="Lato"/>
              <a:sym typeface="Lato"/>
            </a:endParaRPr>
          </a:p>
        </p:txBody>
      </p:sp>
      <p:sp>
        <p:nvSpPr>
          <p:cNvPr id="162" name="Google Shape;162;p30"/>
          <p:cNvSpPr txBox="1"/>
          <p:nvPr/>
        </p:nvSpPr>
        <p:spPr>
          <a:xfrm>
            <a:off x="280575" y="448650"/>
            <a:ext cx="8217300" cy="927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2400">
                <a:solidFill>
                  <a:srgbClr val="26ACE2"/>
                </a:solidFill>
                <a:latin typeface="Poppins ExtraBold"/>
                <a:ea typeface="Poppins ExtraBold"/>
                <a:cs typeface="Poppins ExtraBold"/>
                <a:sym typeface="Poppins ExtraBold"/>
              </a:rPr>
              <a:t>State Convention Process</a:t>
            </a:r>
            <a:endParaRPr sz="2400">
              <a:solidFill>
                <a:srgbClr val="26ACE2"/>
              </a:solidFill>
              <a:latin typeface="Poppins ExtraBold"/>
              <a:ea typeface="Poppins ExtraBold"/>
              <a:cs typeface="Poppins ExtraBold"/>
              <a:sym typeface="Poppins ExtraBold"/>
            </a:endParaRPr>
          </a:p>
          <a:p>
            <a:pPr indent="0" lvl="0" marL="0" rtl="0" algn="l">
              <a:spcBef>
                <a:spcPts val="0"/>
              </a:spcBef>
              <a:spcAft>
                <a:spcPts val="0"/>
              </a:spcAft>
              <a:buNone/>
            </a:pPr>
            <a:r>
              <a:t/>
            </a:r>
            <a:endParaRPr sz="2400">
              <a:solidFill>
                <a:srgbClr val="26ACE2"/>
              </a:solidFill>
              <a:latin typeface="Poppins ExtraBold"/>
              <a:ea typeface="Poppins ExtraBold"/>
              <a:cs typeface="Poppins ExtraBold"/>
              <a:sym typeface="Poppins ExtraBold"/>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66" name="Shape 166"/>
        <p:cNvGrpSpPr/>
        <p:nvPr/>
      </p:nvGrpSpPr>
      <p:grpSpPr>
        <a:xfrm>
          <a:off x="0" y="0"/>
          <a:ext cx="0" cy="0"/>
          <a:chOff x="0" y="0"/>
          <a:chExt cx="0" cy="0"/>
        </a:xfrm>
      </p:grpSpPr>
      <p:sp>
        <p:nvSpPr>
          <p:cNvPr id="167" name="Google Shape;167;p31"/>
          <p:cNvSpPr txBox="1"/>
          <p:nvPr/>
        </p:nvSpPr>
        <p:spPr>
          <a:xfrm>
            <a:off x="268600" y="532375"/>
            <a:ext cx="8217300" cy="927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2400">
                <a:solidFill>
                  <a:srgbClr val="26ACE2"/>
                </a:solidFill>
                <a:latin typeface="Poppins ExtraBold"/>
                <a:ea typeface="Poppins ExtraBold"/>
                <a:cs typeface="Poppins ExtraBold"/>
                <a:sym typeface="Poppins ExtraBold"/>
              </a:rPr>
              <a:t>Rules Defined</a:t>
            </a:r>
            <a:endParaRPr sz="2400">
              <a:solidFill>
                <a:srgbClr val="26ACE2"/>
              </a:solidFill>
              <a:latin typeface="Poppins ExtraBold"/>
              <a:ea typeface="Poppins ExtraBold"/>
              <a:cs typeface="Poppins ExtraBold"/>
              <a:sym typeface="Poppins ExtraBold"/>
            </a:endParaRPr>
          </a:p>
          <a:p>
            <a:pPr indent="0" lvl="0" marL="0" rtl="0" algn="l">
              <a:spcBef>
                <a:spcPts val="0"/>
              </a:spcBef>
              <a:spcAft>
                <a:spcPts val="0"/>
              </a:spcAft>
              <a:buNone/>
            </a:pPr>
            <a:r>
              <a:t/>
            </a:r>
            <a:endParaRPr sz="2400">
              <a:solidFill>
                <a:srgbClr val="26ACE2"/>
              </a:solidFill>
              <a:latin typeface="Poppins ExtraBold"/>
              <a:ea typeface="Poppins ExtraBold"/>
              <a:cs typeface="Poppins ExtraBold"/>
              <a:sym typeface="Poppins ExtraBold"/>
            </a:endParaRPr>
          </a:p>
        </p:txBody>
      </p:sp>
      <p:sp>
        <p:nvSpPr>
          <p:cNvPr id="168" name="Google Shape;168;p31"/>
          <p:cNvSpPr txBox="1"/>
          <p:nvPr/>
        </p:nvSpPr>
        <p:spPr>
          <a:xfrm>
            <a:off x="358900" y="1279975"/>
            <a:ext cx="8636400" cy="2459100"/>
          </a:xfrm>
          <a:prstGeom prst="rect">
            <a:avLst/>
          </a:prstGeom>
          <a:noFill/>
          <a:ln>
            <a:noFill/>
          </a:ln>
        </p:spPr>
        <p:txBody>
          <a:bodyPr anchorCtr="0" anchor="t" bIns="91425" lIns="91425" spcFirstLastPara="1" rIns="91425" wrap="square" tIns="91425">
            <a:noAutofit/>
          </a:bodyPr>
          <a:lstStyle/>
          <a:p>
            <a:pPr indent="-304800" lvl="0" marL="457200" rtl="0" algn="l">
              <a:lnSpc>
                <a:spcPct val="150000"/>
              </a:lnSpc>
              <a:spcBef>
                <a:spcPts val="0"/>
              </a:spcBef>
              <a:spcAft>
                <a:spcPts val="0"/>
              </a:spcAft>
              <a:buSzPts val="1200"/>
              <a:buFont typeface="Lato"/>
              <a:buChar char="●"/>
            </a:pPr>
            <a:r>
              <a:rPr b="1" lang="en" sz="1200">
                <a:latin typeface="Lato"/>
                <a:ea typeface="Lato"/>
                <a:cs typeface="Lato"/>
                <a:sym typeface="Lato"/>
              </a:rPr>
              <a:t>Bylaws: </a:t>
            </a:r>
            <a:r>
              <a:rPr lang="en" sz="1200">
                <a:latin typeface="Lato"/>
                <a:ea typeface="Lato"/>
                <a:cs typeface="Lato"/>
                <a:sym typeface="Lato"/>
              </a:rPr>
              <a:t>Guiding set of permanent rules established by a body which cannot be set aside or changed without prior notice. </a:t>
            </a:r>
            <a:endParaRPr sz="1200">
              <a:latin typeface="Lato"/>
              <a:ea typeface="Lato"/>
              <a:cs typeface="Lato"/>
              <a:sym typeface="Lato"/>
            </a:endParaRPr>
          </a:p>
          <a:p>
            <a:pPr indent="-304800" lvl="0" marL="457200" rtl="0" algn="l">
              <a:lnSpc>
                <a:spcPct val="150000"/>
              </a:lnSpc>
              <a:spcBef>
                <a:spcPts val="1000"/>
              </a:spcBef>
              <a:spcAft>
                <a:spcPts val="0"/>
              </a:spcAft>
              <a:buSzPts val="1200"/>
              <a:buFont typeface="Lato"/>
              <a:buChar char="●"/>
            </a:pPr>
            <a:r>
              <a:rPr b="1" lang="en" sz="1200">
                <a:latin typeface="Lato"/>
                <a:ea typeface="Lato"/>
                <a:cs typeface="Lato"/>
                <a:sym typeface="Lato"/>
              </a:rPr>
              <a:t>Standing Rules:</a:t>
            </a:r>
            <a:r>
              <a:rPr lang="en" sz="1200">
                <a:latin typeface="Lato"/>
                <a:ea typeface="Lato"/>
                <a:cs typeface="Lato"/>
                <a:sym typeface="Lato"/>
              </a:rPr>
              <a:t> A set of rules that may be established by a body for the purposes of a single meeting. These may not conflict with an organization’s bylaws. A body may choose to amend or otherwise set aside these rules. </a:t>
            </a:r>
            <a:endParaRPr sz="1200">
              <a:latin typeface="Lato"/>
              <a:ea typeface="Lato"/>
              <a:cs typeface="Lato"/>
              <a:sym typeface="Lato"/>
            </a:endParaRPr>
          </a:p>
          <a:p>
            <a:pPr indent="-304800" lvl="0" marL="457200" rtl="0" algn="l">
              <a:lnSpc>
                <a:spcPct val="150000"/>
              </a:lnSpc>
              <a:spcBef>
                <a:spcPts val="1000"/>
              </a:spcBef>
              <a:spcAft>
                <a:spcPts val="0"/>
              </a:spcAft>
              <a:buSzPts val="1200"/>
              <a:buFont typeface="Lato"/>
              <a:buChar char="●"/>
            </a:pPr>
            <a:r>
              <a:rPr b="1" lang="en" sz="1200">
                <a:latin typeface="Lato"/>
                <a:ea typeface="Lato"/>
                <a:cs typeface="Lato"/>
                <a:sym typeface="Lato"/>
              </a:rPr>
              <a:t>Rules of Order:</a:t>
            </a:r>
            <a:r>
              <a:rPr lang="en" sz="1200">
                <a:latin typeface="Lato"/>
                <a:ea typeface="Lato"/>
                <a:cs typeface="Lato"/>
                <a:sym typeface="Lato"/>
              </a:rPr>
              <a:t> Parliamentary procedure adopted for use in all meetings of a body. The MDP uses Robert’s Rules of Order. </a:t>
            </a:r>
            <a:endParaRPr sz="1200">
              <a:latin typeface="Lato"/>
              <a:ea typeface="Lato"/>
              <a:cs typeface="Lato"/>
              <a:sym typeface="Lato"/>
            </a:endParaRPr>
          </a:p>
          <a:p>
            <a:pPr indent="0" lvl="0" marL="0" rtl="0" algn="l">
              <a:lnSpc>
                <a:spcPct val="150000"/>
              </a:lnSpc>
              <a:spcBef>
                <a:spcPts val="1000"/>
              </a:spcBef>
              <a:spcAft>
                <a:spcPts val="0"/>
              </a:spcAft>
              <a:buNone/>
            </a:pPr>
            <a:r>
              <a:t/>
            </a:r>
            <a:endParaRPr sz="1200">
              <a:latin typeface="Lato"/>
              <a:ea typeface="Lato"/>
              <a:cs typeface="Lato"/>
              <a:sym typeface="Lato"/>
            </a:endParaRPr>
          </a:p>
          <a:p>
            <a:pPr indent="0" lvl="0" marL="0" rtl="0" algn="l">
              <a:lnSpc>
                <a:spcPct val="150000"/>
              </a:lnSpc>
              <a:spcBef>
                <a:spcPts val="0"/>
              </a:spcBef>
              <a:spcAft>
                <a:spcPts val="0"/>
              </a:spcAft>
              <a:buNone/>
            </a:pPr>
            <a:r>
              <a:t/>
            </a:r>
            <a:endParaRPr sz="1200">
              <a:latin typeface="Lato"/>
              <a:ea typeface="Lato"/>
              <a:cs typeface="Lato"/>
              <a:sym typeface="Lato"/>
            </a:endParaRPr>
          </a:p>
          <a:p>
            <a:pPr indent="0" lvl="0" marL="0" rtl="0" algn="l">
              <a:lnSpc>
                <a:spcPct val="150000"/>
              </a:lnSpc>
              <a:spcBef>
                <a:spcPts val="0"/>
              </a:spcBef>
              <a:spcAft>
                <a:spcPts val="0"/>
              </a:spcAft>
              <a:buNone/>
            </a:pPr>
            <a:r>
              <a:t/>
            </a:r>
            <a:endParaRPr b="1" sz="1200">
              <a:latin typeface="Lato"/>
              <a:ea typeface="Lato"/>
              <a:cs typeface="Lato"/>
              <a:sym typeface="Lato"/>
            </a:endParaRPr>
          </a:p>
          <a:p>
            <a:pPr indent="0" lvl="0" marL="0" rtl="0" algn="l">
              <a:lnSpc>
                <a:spcPct val="150000"/>
              </a:lnSpc>
              <a:spcBef>
                <a:spcPts val="0"/>
              </a:spcBef>
              <a:spcAft>
                <a:spcPts val="0"/>
              </a:spcAft>
              <a:buNone/>
            </a:pPr>
            <a:r>
              <a:t/>
            </a:r>
            <a:endParaRPr b="1">
              <a:latin typeface="Lato"/>
              <a:ea typeface="Lato"/>
              <a:cs typeface="Lato"/>
              <a:sym typeface="Lato"/>
            </a:endParaRPr>
          </a:p>
          <a:p>
            <a:pPr indent="0" lvl="0" marL="0" rtl="0" algn="l">
              <a:lnSpc>
                <a:spcPct val="115000"/>
              </a:lnSpc>
              <a:spcBef>
                <a:spcPts val="0"/>
              </a:spcBef>
              <a:spcAft>
                <a:spcPts val="0"/>
              </a:spcAft>
              <a:buNone/>
            </a:pPr>
            <a:r>
              <a:t/>
            </a:r>
            <a:endParaRPr>
              <a:latin typeface="Lato"/>
              <a:ea typeface="Lato"/>
              <a:cs typeface="Lato"/>
              <a:sym typeface="Lato"/>
            </a:endParaRPr>
          </a:p>
          <a:p>
            <a:pPr indent="0" lvl="0" marL="457200" rtl="0" algn="l">
              <a:lnSpc>
                <a:spcPct val="150000"/>
              </a:lnSpc>
              <a:spcBef>
                <a:spcPts val="0"/>
              </a:spcBef>
              <a:spcAft>
                <a:spcPts val="0"/>
              </a:spcAft>
              <a:buNone/>
            </a:pPr>
            <a:r>
              <a:t/>
            </a:r>
            <a:endParaRPr>
              <a:latin typeface="Lato"/>
              <a:ea typeface="Lato"/>
              <a:cs typeface="Lato"/>
              <a:sym typeface="Lato"/>
            </a:endParaRPr>
          </a:p>
          <a:p>
            <a:pPr indent="0" lvl="0" marL="0" rtl="0" algn="l">
              <a:lnSpc>
                <a:spcPct val="150000"/>
              </a:lnSpc>
              <a:spcBef>
                <a:spcPts val="0"/>
              </a:spcBef>
              <a:spcAft>
                <a:spcPts val="0"/>
              </a:spcAft>
              <a:buNone/>
            </a:pPr>
            <a:r>
              <a:t/>
            </a:r>
            <a:endParaRPr sz="1200">
              <a:latin typeface="Lato"/>
              <a:ea typeface="Lato"/>
              <a:cs typeface="Lato"/>
              <a:sym typeface="Lato"/>
            </a:endParaRPr>
          </a:p>
          <a:p>
            <a:pPr indent="0" lvl="0" marL="0" rtl="0" algn="l">
              <a:lnSpc>
                <a:spcPct val="150000"/>
              </a:lnSpc>
              <a:spcBef>
                <a:spcPts val="0"/>
              </a:spcBef>
              <a:spcAft>
                <a:spcPts val="0"/>
              </a:spcAft>
              <a:buNone/>
            </a:pPr>
            <a:r>
              <a:t/>
            </a:r>
            <a:endParaRPr b="1" sz="1200">
              <a:latin typeface="Lato"/>
              <a:ea typeface="Lato"/>
              <a:cs typeface="Lato"/>
              <a:sym typeface="Lato"/>
            </a:endParaRPr>
          </a:p>
          <a:p>
            <a:pPr indent="0" lvl="0" marL="0" rtl="0" algn="l">
              <a:lnSpc>
                <a:spcPct val="150000"/>
              </a:lnSpc>
              <a:spcBef>
                <a:spcPts val="0"/>
              </a:spcBef>
              <a:spcAft>
                <a:spcPts val="0"/>
              </a:spcAft>
              <a:buNone/>
            </a:pPr>
            <a:r>
              <a:t/>
            </a:r>
            <a:endParaRPr b="1">
              <a:latin typeface="Lato"/>
              <a:ea typeface="Lato"/>
              <a:cs typeface="Lato"/>
              <a:sym typeface="Lato"/>
            </a:endParaRPr>
          </a:p>
          <a:p>
            <a:pPr indent="0" lvl="0" marL="0" rtl="0" algn="l">
              <a:lnSpc>
                <a:spcPct val="115000"/>
              </a:lnSpc>
              <a:spcBef>
                <a:spcPts val="0"/>
              </a:spcBef>
              <a:spcAft>
                <a:spcPts val="0"/>
              </a:spcAft>
              <a:buNone/>
            </a:pPr>
            <a:r>
              <a:t/>
            </a:r>
            <a:endParaRPr>
              <a:latin typeface="Lato"/>
              <a:ea typeface="Lato"/>
              <a:cs typeface="Lato"/>
              <a:sym typeface="Lato"/>
            </a:endParaRPr>
          </a:p>
          <a:p>
            <a:pPr indent="0" lvl="0" marL="457200" rtl="0" algn="l">
              <a:lnSpc>
                <a:spcPct val="150000"/>
              </a:lnSpc>
              <a:spcBef>
                <a:spcPts val="0"/>
              </a:spcBef>
              <a:spcAft>
                <a:spcPts val="0"/>
              </a:spcAft>
              <a:buNone/>
            </a:pPr>
            <a:r>
              <a:t/>
            </a:r>
            <a:endParaRPr>
              <a:latin typeface="Lato"/>
              <a:ea typeface="Lato"/>
              <a:cs typeface="Lato"/>
              <a:sym typeface="Lato"/>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55" name="Shape 55"/>
        <p:cNvGrpSpPr/>
        <p:nvPr/>
      </p:nvGrpSpPr>
      <p:grpSpPr>
        <a:xfrm>
          <a:off x="0" y="0"/>
          <a:ext cx="0" cy="0"/>
          <a:chOff x="0" y="0"/>
          <a:chExt cx="0" cy="0"/>
        </a:xfrm>
      </p:grpSpPr>
      <p:sp>
        <p:nvSpPr>
          <p:cNvPr id="56" name="Google Shape;56;p14"/>
          <p:cNvSpPr txBox="1"/>
          <p:nvPr/>
        </p:nvSpPr>
        <p:spPr>
          <a:xfrm>
            <a:off x="1939200" y="1764375"/>
            <a:ext cx="5265600" cy="4410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4800">
                <a:solidFill>
                  <a:srgbClr val="FFFFFF"/>
                </a:solidFill>
                <a:latin typeface="Poppins ExtraBold"/>
                <a:ea typeface="Poppins ExtraBold"/>
                <a:cs typeface="Poppins ExtraBold"/>
                <a:sym typeface="Poppins ExtraBold"/>
              </a:rPr>
              <a:t>Party Structure</a:t>
            </a:r>
            <a:endParaRPr sz="4800">
              <a:solidFill>
                <a:srgbClr val="FFFFFF"/>
              </a:solidFill>
              <a:latin typeface="Poppins ExtraBold"/>
              <a:ea typeface="Poppins ExtraBold"/>
              <a:cs typeface="Poppins ExtraBold"/>
              <a:sym typeface="Poppins ExtraBold"/>
            </a:endParaRPr>
          </a:p>
        </p:txBody>
      </p:sp>
      <p:sp>
        <p:nvSpPr>
          <p:cNvPr id="57" name="Google Shape;57;p14"/>
          <p:cNvSpPr txBox="1"/>
          <p:nvPr/>
        </p:nvSpPr>
        <p:spPr>
          <a:xfrm>
            <a:off x="427350" y="2090175"/>
            <a:ext cx="8289300" cy="11973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800">
                <a:solidFill>
                  <a:srgbClr val="FFFFFF"/>
                </a:solidFill>
                <a:latin typeface="Poppins ExtraBold"/>
                <a:ea typeface="Poppins ExtraBold"/>
                <a:cs typeface="Poppins ExtraBold"/>
                <a:sym typeface="Poppins ExtraBold"/>
              </a:rPr>
              <a:t>Hayley Alderman, Director of Party Affairs</a:t>
            </a:r>
            <a:endParaRPr sz="1800">
              <a:solidFill>
                <a:srgbClr val="FFFFFF"/>
              </a:solidFill>
              <a:latin typeface="Poppins ExtraBold"/>
              <a:ea typeface="Poppins ExtraBold"/>
              <a:cs typeface="Poppins ExtraBold"/>
              <a:sym typeface="Poppins ExtraBold"/>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72" name="Shape 172"/>
        <p:cNvGrpSpPr/>
        <p:nvPr/>
      </p:nvGrpSpPr>
      <p:grpSpPr>
        <a:xfrm>
          <a:off x="0" y="0"/>
          <a:ext cx="0" cy="0"/>
          <a:chOff x="0" y="0"/>
          <a:chExt cx="0" cy="0"/>
        </a:xfrm>
      </p:grpSpPr>
      <p:sp>
        <p:nvSpPr>
          <p:cNvPr id="173" name="Google Shape;173;p32"/>
          <p:cNvSpPr txBox="1"/>
          <p:nvPr/>
        </p:nvSpPr>
        <p:spPr>
          <a:xfrm>
            <a:off x="268600" y="376875"/>
            <a:ext cx="8217300" cy="927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2400">
                <a:solidFill>
                  <a:srgbClr val="26ACE2"/>
                </a:solidFill>
                <a:latin typeface="Poppins ExtraBold"/>
                <a:ea typeface="Poppins ExtraBold"/>
                <a:cs typeface="Poppins ExtraBold"/>
                <a:sym typeface="Poppins ExtraBold"/>
              </a:rPr>
              <a:t>Planning Conventions</a:t>
            </a:r>
            <a:endParaRPr sz="2400">
              <a:solidFill>
                <a:srgbClr val="26ACE2"/>
              </a:solidFill>
              <a:latin typeface="Poppins ExtraBold"/>
              <a:ea typeface="Poppins ExtraBold"/>
              <a:cs typeface="Poppins ExtraBold"/>
              <a:sym typeface="Poppins ExtraBold"/>
            </a:endParaRPr>
          </a:p>
          <a:p>
            <a:pPr indent="0" lvl="0" marL="0" rtl="0" algn="l">
              <a:spcBef>
                <a:spcPts val="0"/>
              </a:spcBef>
              <a:spcAft>
                <a:spcPts val="0"/>
              </a:spcAft>
              <a:buNone/>
            </a:pPr>
            <a:r>
              <a:t/>
            </a:r>
            <a:endParaRPr sz="2400">
              <a:solidFill>
                <a:srgbClr val="26ACE2"/>
              </a:solidFill>
              <a:latin typeface="Poppins ExtraBold"/>
              <a:ea typeface="Poppins ExtraBold"/>
              <a:cs typeface="Poppins ExtraBold"/>
              <a:sym typeface="Poppins ExtraBold"/>
            </a:endParaRPr>
          </a:p>
        </p:txBody>
      </p:sp>
      <p:pic>
        <p:nvPicPr>
          <p:cNvPr id="174" name="Google Shape;174;p32"/>
          <p:cNvPicPr preferRelativeResize="0"/>
          <p:nvPr/>
        </p:nvPicPr>
        <p:blipFill>
          <a:blip r:embed="rId4">
            <a:alphaModFix/>
          </a:blip>
          <a:stretch>
            <a:fillRect/>
          </a:stretch>
        </p:blipFill>
        <p:spPr>
          <a:xfrm>
            <a:off x="152400" y="1013700"/>
            <a:ext cx="8839199" cy="2660250"/>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78" name="Shape 178"/>
        <p:cNvGrpSpPr/>
        <p:nvPr/>
      </p:nvGrpSpPr>
      <p:grpSpPr>
        <a:xfrm>
          <a:off x="0" y="0"/>
          <a:ext cx="0" cy="0"/>
          <a:chOff x="0" y="0"/>
          <a:chExt cx="0" cy="0"/>
        </a:xfrm>
      </p:grpSpPr>
      <p:sp>
        <p:nvSpPr>
          <p:cNvPr id="179" name="Google Shape;179;p33"/>
          <p:cNvSpPr txBox="1"/>
          <p:nvPr/>
        </p:nvSpPr>
        <p:spPr>
          <a:xfrm>
            <a:off x="358900" y="616100"/>
            <a:ext cx="8217300" cy="927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2400">
                <a:solidFill>
                  <a:srgbClr val="26ACE2"/>
                </a:solidFill>
                <a:latin typeface="Poppins ExtraBold"/>
                <a:ea typeface="Poppins ExtraBold"/>
                <a:cs typeface="Poppins ExtraBold"/>
                <a:sym typeface="Poppins ExtraBold"/>
              </a:rPr>
              <a:t>MDP Bylaws</a:t>
            </a:r>
            <a:endParaRPr sz="2400">
              <a:solidFill>
                <a:srgbClr val="26ACE2"/>
              </a:solidFill>
              <a:latin typeface="Poppins ExtraBold"/>
              <a:ea typeface="Poppins ExtraBold"/>
              <a:cs typeface="Poppins ExtraBold"/>
              <a:sym typeface="Poppins ExtraBold"/>
            </a:endParaRPr>
          </a:p>
          <a:p>
            <a:pPr indent="0" lvl="0" marL="0" rtl="0" algn="l">
              <a:spcBef>
                <a:spcPts val="0"/>
              </a:spcBef>
              <a:spcAft>
                <a:spcPts val="0"/>
              </a:spcAft>
              <a:buNone/>
            </a:pPr>
            <a:r>
              <a:t/>
            </a:r>
            <a:endParaRPr sz="2400">
              <a:solidFill>
                <a:srgbClr val="26ACE2"/>
              </a:solidFill>
              <a:latin typeface="Poppins ExtraBold"/>
              <a:ea typeface="Poppins ExtraBold"/>
              <a:cs typeface="Poppins ExtraBold"/>
              <a:sym typeface="Poppins ExtraBold"/>
            </a:endParaRPr>
          </a:p>
        </p:txBody>
      </p:sp>
      <p:sp>
        <p:nvSpPr>
          <p:cNvPr id="180" name="Google Shape;180;p33"/>
          <p:cNvSpPr txBox="1"/>
          <p:nvPr/>
        </p:nvSpPr>
        <p:spPr>
          <a:xfrm>
            <a:off x="358900" y="1172300"/>
            <a:ext cx="8636400" cy="2459100"/>
          </a:xfrm>
          <a:prstGeom prst="rect">
            <a:avLst/>
          </a:prstGeom>
          <a:noFill/>
          <a:ln>
            <a:noFill/>
          </a:ln>
        </p:spPr>
        <p:txBody>
          <a:bodyPr anchorCtr="0" anchor="t" bIns="91425" lIns="91425" spcFirstLastPara="1" rIns="91425" wrap="square" tIns="91425">
            <a:noAutofit/>
          </a:bodyPr>
          <a:lstStyle/>
          <a:p>
            <a:pPr indent="-304800" lvl="0" marL="457200" rtl="0" algn="l">
              <a:lnSpc>
                <a:spcPct val="115000"/>
              </a:lnSpc>
              <a:spcBef>
                <a:spcPts val="0"/>
              </a:spcBef>
              <a:spcAft>
                <a:spcPts val="0"/>
              </a:spcAft>
              <a:buSzPts val="1200"/>
              <a:buFont typeface="Lato"/>
              <a:buChar char="●"/>
            </a:pPr>
            <a:r>
              <a:rPr lang="en" sz="1200">
                <a:latin typeface="Lato"/>
                <a:ea typeface="Lato"/>
                <a:cs typeface="Lato"/>
                <a:sym typeface="Lato"/>
              </a:rPr>
              <a:t>Every rule established by a local body must comply with the rules of the MDP. Any changes are subject to approval by the Secretary of the DSCC or their designee. </a:t>
            </a:r>
            <a:endParaRPr sz="1200">
              <a:latin typeface="Lato"/>
              <a:ea typeface="Lato"/>
              <a:cs typeface="Lato"/>
              <a:sym typeface="Lato"/>
            </a:endParaRPr>
          </a:p>
          <a:p>
            <a:pPr indent="-304800" lvl="0" marL="457200" rtl="0" algn="l">
              <a:lnSpc>
                <a:spcPct val="115000"/>
              </a:lnSpc>
              <a:spcBef>
                <a:spcPts val="0"/>
              </a:spcBef>
              <a:spcAft>
                <a:spcPts val="0"/>
              </a:spcAft>
              <a:buSzPts val="1200"/>
              <a:buFont typeface="Lato"/>
              <a:buChar char="●"/>
            </a:pPr>
            <a:r>
              <a:rPr lang="en" sz="1200">
                <a:latin typeface="Lato"/>
                <a:ea typeface="Lato"/>
                <a:cs typeface="Lato"/>
                <a:sym typeface="Lato"/>
              </a:rPr>
              <a:t>The use of secret ballots is prohibited at every level of the Democratic Party with few exceptions. Every vote must be publicly traceable to a member. </a:t>
            </a:r>
            <a:endParaRPr sz="1200">
              <a:latin typeface="Lato"/>
              <a:ea typeface="Lato"/>
              <a:cs typeface="Lato"/>
              <a:sym typeface="Lato"/>
            </a:endParaRPr>
          </a:p>
          <a:p>
            <a:pPr indent="-304800" lvl="0" marL="457200" rtl="0" algn="l">
              <a:lnSpc>
                <a:spcPct val="115000"/>
              </a:lnSpc>
              <a:spcBef>
                <a:spcPts val="0"/>
              </a:spcBef>
              <a:spcAft>
                <a:spcPts val="0"/>
              </a:spcAft>
              <a:buSzPts val="1200"/>
              <a:buFont typeface="Lato"/>
              <a:buChar char="●"/>
            </a:pPr>
            <a:r>
              <a:rPr lang="en" sz="1200">
                <a:latin typeface="Lato"/>
                <a:ea typeface="Lato"/>
                <a:cs typeface="Lato"/>
                <a:sym typeface="Lato"/>
              </a:rPr>
              <a:t>An appeals process exists to settle matters of procedural fairness and rules violations. They have jurisdiction over the entire state. </a:t>
            </a:r>
            <a:endParaRPr sz="1200">
              <a:latin typeface="Lato"/>
              <a:ea typeface="Lato"/>
              <a:cs typeface="Lato"/>
              <a:sym typeface="Lato"/>
            </a:endParaRPr>
          </a:p>
          <a:p>
            <a:pPr indent="-304800" lvl="0" marL="457200" rtl="0" algn="l">
              <a:lnSpc>
                <a:spcPct val="115000"/>
              </a:lnSpc>
              <a:spcBef>
                <a:spcPts val="0"/>
              </a:spcBef>
              <a:spcAft>
                <a:spcPts val="0"/>
              </a:spcAft>
              <a:buSzPts val="1200"/>
              <a:buFont typeface="Lato"/>
              <a:buChar char="●"/>
            </a:pPr>
            <a:r>
              <a:rPr lang="en" sz="1200">
                <a:latin typeface="Lato"/>
                <a:ea typeface="Lato"/>
                <a:cs typeface="Lato"/>
                <a:sym typeface="Lato"/>
              </a:rPr>
              <a:t>Proportional voting is used in the election of party leadership (Executive Committee, State Central, Delegates to Convention). Proportional voting ensures fairness in our elections by:</a:t>
            </a:r>
            <a:endParaRPr sz="1200">
              <a:latin typeface="Lato"/>
              <a:ea typeface="Lato"/>
              <a:cs typeface="Lato"/>
              <a:sym typeface="Lato"/>
            </a:endParaRPr>
          </a:p>
          <a:p>
            <a:pPr indent="-304800" lvl="0" marL="457200" rtl="0" algn="l">
              <a:lnSpc>
                <a:spcPct val="115000"/>
              </a:lnSpc>
              <a:spcBef>
                <a:spcPts val="0"/>
              </a:spcBef>
              <a:spcAft>
                <a:spcPts val="0"/>
              </a:spcAft>
              <a:buSzPts val="1200"/>
              <a:buFont typeface="Lato"/>
              <a:buChar char="●"/>
            </a:pPr>
            <a:r>
              <a:rPr lang="en" sz="1200">
                <a:latin typeface="Lato"/>
                <a:ea typeface="Lato"/>
                <a:cs typeface="Lato"/>
                <a:sym typeface="Lato"/>
              </a:rPr>
              <a:t>Allowing everyone to win a piece of the pie equal to their performance in the election. </a:t>
            </a:r>
            <a:endParaRPr sz="1200">
              <a:latin typeface="Lato"/>
              <a:ea typeface="Lato"/>
              <a:cs typeface="Lato"/>
              <a:sym typeface="Lato"/>
            </a:endParaRPr>
          </a:p>
          <a:p>
            <a:pPr indent="-304800" lvl="0" marL="457200" rtl="0" algn="l">
              <a:lnSpc>
                <a:spcPct val="115000"/>
              </a:lnSpc>
              <a:spcBef>
                <a:spcPts val="0"/>
              </a:spcBef>
              <a:spcAft>
                <a:spcPts val="0"/>
              </a:spcAft>
              <a:buSzPts val="1200"/>
              <a:buFont typeface="Lato"/>
              <a:buChar char="●"/>
            </a:pPr>
            <a:r>
              <a:rPr lang="en" sz="1200">
                <a:latin typeface="Lato"/>
                <a:ea typeface="Lato"/>
                <a:cs typeface="Lato"/>
                <a:sym typeface="Lato"/>
              </a:rPr>
              <a:t>Ensuring that smaller counties receive the full number of delegate votes they are entitled to. </a:t>
            </a:r>
            <a:endParaRPr sz="1200">
              <a:latin typeface="Lato"/>
              <a:ea typeface="Lato"/>
              <a:cs typeface="Lato"/>
              <a:sym typeface="Lato"/>
            </a:endParaRPr>
          </a:p>
          <a:p>
            <a:pPr indent="0" lvl="0" marL="0" rtl="0" algn="l">
              <a:lnSpc>
                <a:spcPct val="150000"/>
              </a:lnSpc>
              <a:spcBef>
                <a:spcPts val="0"/>
              </a:spcBef>
              <a:spcAft>
                <a:spcPts val="0"/>
              </a:spcAft>
              <a:buNone/>
            </a:pPr>
            <a:r>
              <a:t/>
            </a:r>
            <a:endParaRPr sz="1200">
              <a:latin typeface="Lato"/>
              <a:ea typeface="Lato"/>
              <a:cs typeface="Lato"/>
              <a:sym typeface="Lato"/>
            </a:endParaRPr>
          </a:p>
          <a:p>
            <a:pPr indent="0" lvl="0" marL="0" rtl="0" algn="l">
              <a:lnSpc>
                <a:spcPct val="150000"/>
              </a:lnSpc>
              <a:spcBef>
                <a:spcPts val="0"/>
              </a:spcBef>
              <a:spcAft>
                <a:spcPts val="0"/>
              </a:spcAft>
              <a:buNone/>
            </a:pPr>
            <a:r>
              <a:t/>
            </a:r>
            <a:endParaRPr sz="1200">
              <a:latin typeface="Lato"/>
              <a:ea typeface="Lato"/>
              <a:cs typeface="Lato"/>
              <a:sym typeface="Lato"/>
            </a:endParaRPr>
          </a:p>
          <a:p>
            <a:pPr indent="0" lvl="0" marL="0" rtl="0" algn="l">
              <a:lnSpc>
                <a:spcPct val="150000"/>
              </a:lnSpc>
              <a:spcBef>
                <a:spcPts val="0"/>
              </a:spcBef>
              <a:spcAft>
                <a:spcPts val="0"/>
              </a:spcAft>
              <a:buNone/>
            </a:pPr>
            <a:r>
              <a:t/>
            </a:r>
            <a:endParaRPr b="1" sz="1200">
              <a:latin typeface="Lato"/>
              <a:ea typeface="Lato"/>
              <a:cs typeface="Lato"/>
              <a:sym typeface="Lato"/>
            </a:endParaRPr>
          </a:p>
          <a:p>
            <a:pPr indent="0" lvl="0" marL="0" rtl="0" algn="l">
              <a:lnSpc>
                <a:spcPct val="150000"/>
              </a:lnSpc>
              <a:spcBef>
                <a:spcPts val="0"/>
              </a:spcBef>
              <a:spcAft>
                <a:spcPts val="0"/>
              </a:spcAft>
              <a:buNone/>
            </a:pPr>
            <a:r>
              <a:t/>
            </a:r>
            <a:endParaRPr b="1">
              <a:latin typeface="Lato"/>
              <a:ea typeface="Lato"/>
              <a:cs typeface="Lato"/>
              <a:sym typeface="Lato"/>
            </a:endParaRPr>
          </a:p>
          <a:p>
            <a:pPr indent="0" lvl="0" marL="0" rtl="0" algn="l">
              <a:lnSpc>
                <a:spcPct val="115000"/>
              </a:lnSpc>
              <a:spcBef>
                <a:spcPts val="0"/>
              </a:spcBef>
              <a:spcAft>
                <a:spcPts val="0"/>
              </a:spcAft>
              <a:buNone/>
            </a:pPr>
            <a:r>
              <a:t/>
            </a:r>
            <a:endParaRPr>
              <a:latin typeface="Lato"/>
              <a:ea typeface="Lato"/>
              <a:cs typeface="Lato"/>
              <a:sym typeface="Lato"/>
            </a:endParaRPr>
          </a:p>
          <a:p>
            <a:pPr indent="0" lvl="0" marL="457200" rtl="0" algn="l">
              <a:lnSpc>
                <a:spcPct val="150000"/>
              </a:lnSpc>
              <a:spcBef>
                <a:spcPts val="0"/>
              </a:spcBef>
              <a:spcAft>
                <a:spcPts val="0"/>
              </a:spcAft>
              <a:buNone/>
            </a:pPr>
            <a:r>
              <a:t/>
            </a:r>
            <a:endParaRPr>
              <a:latin typeface="Lato"/>
              <a:ea typeface="Lato"/>
              <a:cs typeface="Lato"/>
              <a:sym typeface="Lato"/>
            </a:endParaRPr>
          </a:p>
          <a:p>
            <a:pPr indent="0" lvl="0" marL="0" rtl="0" algn="l">
              <a:lnSpc>
                <a:spcPct val="150000"/>
              </a:lnSpc>
              <a:spcBef>
                <a:spcPts val="0"/>
              </a:spcBef>
              <a:spcAft>
                <a:spcPts val="0"/>
              </a:spcAft>
              <a:buNone/>
            </a:pPr>
            <a:r>
              <a:t/>
            </a:r>
            <a:endParaRPr sz="1200">
              <a:latin typeface="Lato"/>
              <a:ea typeface="Lato"/>
              <a:cs typeface="Lato"/>
              <a:sym typeface="Lato"/>
            </a:endParaRPr>
          </a:p>
          <a:p>
            <a:pPr indent="0" lvl="0" marL="0" rtl="0" algn="l">
              <a:lnSpc>
                <a:spcPct val="150000"/>
              </a:lnSpc>
              <a:spcBef>
                <a:spcPts val="0"/>
              </a:spcBef>
              <a:spcAft>
                <a:spcPts val="0"/>
              </a:spcAft>
              <a:buNone/>
            </a:pPr>
            <a:r>
              <a:t/>
            </a:r>
            <a:endParaRPr b="1" sz="1200">
              <a:latin typeface="Lato"/>
              <a:ea typeface="Lato"/>
              <a:cs typeface="Lato"/>
              <a:sym typeface="Lato"/>
            </a:endParaRPr>
          </a:p>
          <a:p>
            <a:pPr indent="0" lvl="0" marL="0" rtl="0" algn="l">
              <a:lnSpc>
                <a:spcPct val="150000"/>
              </a:lnSpc>
              <a:spcBef>
                <a:spcPts val="0"/>
              </a:spcBef>
              <a:spcAft>
                <a:spcPts val="0"/>
              </a:spcAft>
              <a:buNone/>
            </a:pPr>
            <a:r>
              <a:t/>
            </a:r>
            <a:endParaRPr b="1">
              <a:latin typeface="Lato"/>
              <a:ea typeface="Lato"/>
              <a:cs typeface="Lato"/>
              <a:sym typeface="Lato"/>
            </a:endParaRPr>
          </a:p>
          <a:p>
            <a:pPr indent="0" lvl="0" marL="0" rtl="0" algn="l">
              <a:lnSpc>
                <a:spcPct val="115000"/>
              </a:lnSpc>
              <a:spcBef>
                <a:spcPts val="0"/>
              </a:spcBef>
              <a:spcAft>
                <a:spcPts val="0"/>
              </a:spcAft>
              <a:buNone/>
            </a:pPr>
            <a:r>
              <a:t/>
            </a:r>
            <a:endParaRPr>
              <a:latin typeface="Lato"/>
              <a:ea typeface="Lato"/>
              <a:cs typeface="Lato"/>
              <a:sym typeface="Lato"/>
            </a:endParaRPr>
          </a:p>
          <a:p>
            <a:pPr indent="0" lvl="0" marL="457200" rtl="0" algn="l">
              <a:lnSpc>
                <a:spcPct val="150000"/>
              </a:lnSpc>
              <a:spcBef>
                <a:spcPts val="0"/>
              </a:spcBef>
              <a:spcAft>
                <a:spcPts val="0"/>
              </a:spcAft>
              <a:buNone/>
            </a:pPr>
            <a:r>
              <a:t/>
            </a:r>
            <a:endParaRPr>
              <a:latin typeface="Lato"/>
              <a:ea typeface="Lato"/>
              <a:cs typeface="Lato"/>
              <a:sym typeface="Lato"/>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84" name="Shape 184"/>
        <p:cNvGrpSpPr/>
        <p:nvPr/>
      </p:nvGrpSpPr>
      <p:grpSpPr>
        <a:xfrm>
          <a:off x="0" y="0"/>
          <a:ext cx="0" cy="0"/>
          <a:chOff x="0" y="0"/>
          <a:chExt cx="0" cy="0"/>
        </a:xfrm>
      </p:grpSpPr>
      <p:sp>
        <p:nvSpPr>
          <p:cNvPr id="185" name="Google Shape;185;p34"/>
          <p:cNvSpPr txBox="1"/>
          <p:nvPr/>
        </p:nvSpPr>
        <p:spPr>
          <a:xfrm>
            <a:off x="358900" y="894100"/>
            <a:ext cx="8217300" cy="486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2400">
                <a:solidFill>
                  <a:srgbClr val="26ACE2"/>
                </a:solidFill>
                <a:latin typeface="Poppins ExtraBold"/>
                <a:ea typeface="Poppins ExtraBold"/>
                <a:cs typeface="Poppins ExtraBold"/>
                <a:sym typeface="Poppins ExtraBold"/>
              </a:rPr>
              <a:t>Rules for Voting and Elections </a:t>
            </a:r>
            <a:endParaRPr sz="2400">
              <a:solidFill>
                <a:srgbClr val="26ACE2"/>
              </a:solidFill>
              <a:latin typeface="Poppins ExtraBold"/>
              <a:ea typeface="Poppins ExtraBold"/>
              <a:cs typeface="Poppins ExtraBold"/>
              <a:sym typeface="Poppins ExtraBold"/>
            </a:endParaRPr>
          </a:p>
          <a:p>
            <a:pPr indent="0" lvl="0" marL="0" rtl="0" algn="l">
              <a:spcBef>
                <a:spcPts val="0"/>
              </a:spcBef>
              <a:spcAft>
                <a:spcPts val="0"/>
              </a:spcAft>
              <a:buNone/>
            </a:pPr>
            <a:r>
              <a:t/>
            </a:r>
            <a:endParaRPr sz="2400">
              <a:solidFill>
                <a:srgbClr val="26ACE2"/>
              </a:solidFill>
              <a:latin typeface="Poppins ExtraBold"/>
              <a:ea typeface="Poppins ExtraBold"/>
              <a:cs typeface="Poppins ExtraBold"/>
              <a:sym typeface="Poppins ExtraBold"/>
            </a:endParaRPr>
          </a:p>
        </p:txBody>
      </p:sp>
      <p:sp>
        <p:nvSpPr>
          <p:cNvPr id="186" name="Google Shape;186;p34"/>
          <p:cNvSpPr txBox="1"/>
          <p:nvPr/>
        </p:nvSpPr>
        <p:spPr>
          <a:xfrm>
            <a:off x="358900" y="1522375"/>
            <a:ext cx="8636400" cy="1200600"/>
          </a:xfrm>
          <a:prstGeom prst="rect">
            <a:avLst/>
          </a:prstGeom>
          <a:noFill/>
          <a:ln>
            <a:noFill/>
          </a:ln>
        </p:spPr>
        <p:txBody>
          <a:bodyPr anchorCtr="0" anchor="t" bIns="91425" lIns="91425" spcFirstLastPara="1" rIns="91425" wrap="square" tIns="91425">
            <a:noAutofit/>
          </a:bodyPr>
          <a:lstStyle/>
          <a:p>
            <a:pPr indent="-304800" lvl="0" marL="457200" rtl="0" algn="l">
              <a:lnSpc>
                <a:spcPct val="115000"/>
              </a:lnSpc>
              <a:spcBef>
                <a:spcPts val="0"/>
              </a:spcBef>
              <a:spcAft>
                <a:spcPts val="0"/>
              </a:spcAft>
              <a:buSzPts val="1200"/>
              <a:buFont typeface="Lato"/>
              <a:buChar char="●"/>
            </a:pPr>
            <a:r>
              <a:rPr lang="en" sz="1200">
                <a:latin typeface="Lato"/>
                <a:ea typeface="Lato"/>
                <a:cs typeface="Lato"/>
                <a:sym typeface="Lato"/>
              </a:rPr>
              <a:t>In 2018, the party approved a line by line review of party rules. The result was the most significant restructuring in recent  memory. </a:t>
            </a:r>
            <a:endParaRPr sz="1200">
              <a:latin typeface="Lato"/>
              <a:ea typeface="Lato"/>
              <a:cs typeface="Lato"/>
              <a:sym typeface="Lato"/>
            </a:endParaRPr>
          </a:p>
          <a:p>
            <a:pPr indent="-304800" lvl="0" marL="457200" rtl="0" algn="l">
              <a:lnSpc>
                <a:spcPct val="115000"/>
              </a:lnSpc>
              <a:spcBef>
                <a:spcPts val="0"/>
              </a:spcBef>
              <a:spcAft>
                <a:spcPts val="0"/>
              </a:spcAft>
              <a:buSzPts val="1200"/>
              <a:buFont typeface="Lato"/>
              <a:buChar char="●"/>
            </a:pPr>
            <a:r>
              <a:rPr lang="en" sz="1200">
                <a:latin typeface="Lato"/>
                <a:ea typeface="Lato"/>
                <a:cs typeface="Lato"/>
                <a:sym typeface="Lato"/>
              </a:rPr>
              <a:t>As part of this review, the rules for voting and elections were clarified. The new voting directive is available at michigandems.com. </a:t>
            </a:r>
            <a:endParaRPr sz="1200">
              <a:latin typeface="Lato"/>
              <a:ea typeface="Lato"/>
              <a:cs typeface="Lato"/>
              <a:sym typeface="Lato"/>
            </a:endParaRPr>
          </a:p>
          <a:p>
            <a:pPr indent="0" lvl="0" marL="0" rtl="0" algn="l">
              <a:lnSpc>
                <a:spcPct val="150000"/>
              </a:lnSpc>
              <a:spcBef>
                <a:spcPts val="0"/>
              </a:spcBef>
              <a:spcAft>
                <a:spcPts val="0"/>
              </a:spcAft>
              <a:buNone/>
            </a:pPr>
            <a:r>
              <a:t/>
            </a:r>
            <a:endParaRPr sz="1200">
              <a:latin typeface="Lato"/>
              <a:ea typeface="Lato"/>
              <a:cs typeface="Lato"/>
              <a:sym typeface="Lato"/>
            </a:endParaRPr>
          </a:p>
          <a:p>
            <a:pPr indent="0" lvl="0" marL="0" rtl="0" algn="l">
              <a:lnSpc>
                <a:spcPct val="150000"/>
              </a:lnSpc>
              <a:spcBef>
                <a:spcPts val="0"/>
              </a:spcBef>
              <a:spcAft>
                <a:spcPts val="0"/>
              </a:spcAft>
              <a:buNone/>
            </a:pPr>
            <a:r>
              <a:t/>
            </a:r>
            <a:endParaRPr sz="1200">
              <a:latin typeface="Lato"/>
              <a:ea typeface="Lato"/>
              <a:cs typeface="Lato"/>
              <a:sym typeface="Lato"/>
            </a:endParaRPr>
          </a:p>
          <a:p>
            <a:pPr indent="0" lvl="0" marL="0" rtl="0" algn="l">
              <a:lnSpc>
                <a:spcPct val="150000"/>
              </a:lnSpc>
              <a:spcBef>
                <a:spcPts val="0"/>
              </a:spcBef>
              <a:spcAft>
                <a:spcPts val="0"/>
              </a:spcAft>
              <a:buNone/>
            </a:pPr>
            <a:r>
              <a:t/>
            </a:r>
            <a:endParaRPr b="1" sz="1200">
              <a:latin typeface="Lato"/>
              <a:ea typeface="Lato"/>
              <a:cs typeface="Lato"/>
              <a:sym typeface="Lato"/>
            </a:endParaRPr>
          </a:p>
          <a:p>
            <a:pPr indent="0" lvl="0" marL="0" rtl="0" algn="l">
              <a:lnSpc>
                <a:spcPct val="150000"/>
              </a:lnSpc>
              <a:spcBef>
                <a:spcPts val="0"/>
              </a:spcBef>
              <a:spcAft>
                <a:spcPts val="0"/>
              </a:spcAft>
              <a:buNone/>
            </a:pPr>
            <a:r>
              <a:t/>
            </a:r>
            <a:endParaRPr b="1">
              <a:latin typeface="Lato"/>
              <a:ea typeface="Lato"/>
              <a:cs typeface="Lato"/>
              <a:sym typeface="Lato"/>
            </a:endParaRPr>
          </a:p>
          <a:p>
            <a:pPr indent="0" lvl="0" marL="0" rtl="0" algn="l">
              <a:lnSpc>
                <a:spcPct val="115000"/>
              </a:lnSpc>
              <a:spcBef>
                <a:spcPts val="0"/>
              </a:spcBef>
              <a:spcAft>
                <a:spcPts val="0"/>
              </a:spcAft>
              <a:buNone/>
            </a:pPr>
            <a:r>
              <a:t/>
            </a:r>
            <a:endParaRPr>
              <a:latin typeface="Lato"/>
              <a:ea typeface="Lato"/>
              <a:cs typeface="Lato"/>
              <a:sym typeface="Lato"/>
            </a:endParaRPr>
          </a:p>
          <a:p>
            <a:pPr indent="0" lvl="0" marL="457200" rtl="0" algn="l">
              <a:lnSpc>
                <a:spcPct val="150000"/>
              </a:lnSpc>
              <a:spcBef>
                <a:spcPts val="0"/>
              </a:spcBef>
              <a:spcAft>
                <a:spcPts val="0"/>
              </a:spcAft>
              <a:buNone/>
            </a:pPr>
            <a:r>
              <a:t/>
            </a:r>
            <a:endParaRPr>
              <a:latin typeface="Lato"/>
              <a:ea typeface="Lato"/>
              <a:cs typeface="Lato"/>
              <a:sym typeface="Lato"/>
            </a:endParaRPr>
          </a:p>
          <a:p>
            <a:pPr indent="0" lvl="0" marL="0" rtl="0" algn="l">
              <a:lnSpc>
                <a:spcPct val="150000"/>
              </a:lnSpc>
              <a:spcBef>
                <a:spcPts val="0"/>
              </a:spcBef>
              <a:spcAft>
                <a:spcPts val="0"/>
              </a:spcAft>
              <a:buNone/>
            </a:pPr>
            <a:r>
              <a:t/>
            </a:r>
            <a:endParaRPr sz="1200">
              <a:latin typeface="Lato"/>
              <a:ea typeface="Lato"/>
              <a:cs typeface="Lato"/>
              <a:sym typeface="Lato"/>
            </a:endParaRPr>
          </a:p>
          <a:p>
            <a:pPr indent="0" lvl="0" marL="0" rtl="0" algn="l">
              <a:lnSpc>
                <a:spcPct val="150000"/>
              </a:lnSpc>
              <a:spcBef>
                <a:spcPts val="0"/>
              </a:spcBef>
              <a:spcAft>
                <a:spcPts val="0"/>
              </a:spcAft>
              <a:buNone/>
            </a:pPr>
            <a:r>
              <a:t/>
            </a:r>
            <a:endParaRPr b="1" sz="1200">
              <a:latin typeface="Lato"/>
              <a:ea typeface="Lato"/>
              <a:cs typeface="Lato"/>
              <a:sym typeface="Lato"/>
            </a:endParaRPr>
          </a:p>
          <a:p>
            <a:pPr indent="0" lvl="0" marL="0" rtl="0" algn="l">
              <a:lnSpc>
                <a:spcPct val="150000"/>
              </a:lnSpc>
              <a:spcBef>
                <a:spcPts val="0"/>
              </a:spcBef>
              <a:spcAft>
                <a:spcPts val="0"/>
              </a:spcAft>
              <a:buNone/>
            </a:pPr>
            <a:r>
              <a:t/>
            </a:r>
            <a:endParaRPr b="1">
              <a:latin typeface="Lato"/>
              <a:ea typeface="Lato"/>
              <a:cs typeface="Lato"/>
              <a:sym typeface="Lato"/>
            </a:endParaRPr>
          </a:p>
          <a:p>
            <a:pPr indent="0" lvl="0" marL="0" rtl="0" algn="l">
              <a:lnSpc>
                <a:spcPct val="115000"/>
              </a:lnSpc>
              <a:spcBef>
                <a:spcPts val="0"/>
              </a:spcBef>
              <a:spcAft>
                <a:spcPts val="0"/>
              </a:spcAft>
              <a:buNone/>
            </a:pPr>
            <a:r>
              <a:t/>
            </a:r>
            <a:endParaRPr>
              <a:latin typeface="Lato"/>
              <a:ea typeface="Lato"/>
              <a:cs typeface="Lato"/>
              <a:sym typeface="Lato"/>
            </a:endParaRPr>
          </a:p>
          <a:p>
            <a:pPr indent="0" lvl="0" marL="457200" rtl="0" algn="l">
              <a:lnSpc>
                <a:spcPct val="150000"/>
              </a:lnSpc>
              <a:spcBef>
                <a:spcPts val="0"/>
              </a:spcBef>
              <a:spcAft>
                <a:spcPts val="0"/>
              </a:spcAft>
              <a:buNone/>
            </a:pPr>
            <a:r>
              <a:t/>
            </a:r>
            <a:endParaRPr>
              <a:latin typeface="Lato"/>
              <a:ea typeface="Lato"/>
              <a:cs typeface="Lato"/>
              <a:sym typeface="Lato"/>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90" name="Shape 190"/>
        <p:cNvGrpSpPr/>
        <p:nvPr/>
      </p:nvGrpSpPr>
      <p:grpSpPr>
        <a:xfrm>
          <a:off x="0" y="0"/>
          <a:ext cx="0" cy="0"/>
          <a:chOff x="0" y="0"/>
          <a:chExt cx="0" cy="0"/>
        </a:xfrm>
      </p:grpSpPr>
      <p:sp>
        <p:nvSpPr>
          <p:cNvPr id="191" name="Google Shape;191;p35"/>
          <p:cNvSpPr txBox="1"/>
          <p:nvPr/>
        </p:nvSpPr>
        <p:spPr>
          <a:xfrm>
            <a:off x="358900" y="293150"/>
            <a:ext cx="8217300" cy="927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2400">
                <a:solidFill>
                  <a:srgbClr val="26ACE2"/>
                </a:solidFill>
                <a:latin typeface="Poppins ExtraBold"/>
                <a:ea typeface="Poppins ExtraBold"/>
                <a:cs typeface="Poppins ExtraBold"/>
                <a:sym typeface="Poppins ExtraBold"/>
              </a:rPr>
              <a:t>Parliamentary</a:t>
            </a:r>
            <a:r>
              <a:rPr lang="en" sz="2400">
                <a:solidFill>
                  <a:srgbClr val="26ACE2"/>
                </a:solidFill>
                <a:latin typeface="Poppins ExtraBold"/>
                <a:ea typeface="Poppins ExtraBold"/>
                <a:cs typeface="Poppins ExtraBold"/>
                <a:sym typeface="Poppins ExtraBold"/>
              </a:rPr>
              <a:t> Procedure: </a:t>
            </a:r>
            <a:r>
              <a:rPr lang="en" sz="2400">
                <a:solidFill>
                  <a:srgbClr val="26ACE2"/>
                </a:solidFill>
                <a:latin typeface="Poppins ExtraBold"/>
                <a:ea typeface="Poppins ExtraBold"/>
                <a:cs typeface="Poppins ExtraBold"/>
                <a:sym typeface="Poppins ExtraBold"/>
              </a:rPr>
              <a:t>Robert’s Rules of Order</a:t>
            </a:r>
            <a:endParaRPr sz="2400">
              <a:solidFill>
                <a:srgbClr val="26ACE2"/>
              </a:solidFill>
              <a:latin typeface="Poppins ExtraBold"/>
              <a:ea typeface="Poppins ExtraBold"/>
              <a:cs typeface="Poppins ExtraBold"/>
              <a:sym typeface="Poppins ExtraBold"/>
            </a:endParaRPr>
          </a:p>
          <a:p>
            <a:pPr indent="0" lvl="0" marL="0" rtl="0" algn="l">
              <a:spcBef>
                <a:spcPts val="0"/>
              </a:spcBef>
              <a:spcAft>
                <a:spcPts val="0"/>
              </a:spcAft>
              <a:buNone/>
            </a:pPr>
            <a:r>
              <a:t/>
            </a:r>
            <a:endParaRPr sz="2400">
              <a:solidFill>
                <a:srgbClr val="26ACE2"/>
              </a:solidFill>
              <a:latin typeface="Poppins ExtraBold"/>
              <a:ea typeface="Poppins ExtraBold"/>
              <a:cs typeface="Poppins ExtraBold"/>
              <a:sym typeface="Poppins ExtraBold"/>
            </a:endParaRPr>
          </a:p>
        </p:txBody>
      </p:sp>
      <p:sp>
        <p:nvSpPr>
          <p:cNvPr id="192" name="Google Shape;192;p35"/>
          <p:cNvSpPr txBox="1"/>
          <p:nvPr/>
        </p:nvSpPr>
        <p:spPr>
          <a:xfrm>
            <a:off x="358900" y="968950"/>
            <a:ext cx="8636400" cy="2459100"/>
          </a:xfrm>
          <a:prstGeom prst="rect">
            <a:avLst/>
          </a:prstGeom>
          <a:noFill/>
          <a:ln>
            <a:noFill/>
          </a:ln>
        </p:spPr>
        <p:txBody>
          <a:bodyPr anchorCtr="0" anchor="t" bIns="91425" lIns="91425" spcFirstLastPara="1" rIns="91425" wrap="square" tIns="91425">
            <a:noAutofit/>
          </a:bodyPr>
          <a:lstStyle/>
          <a:p>
            <a:pPr indent="-304800" lvl="0" marL="457200" rtl="0" algn="l">
              <a:lnSpc>
                <a:spcPct val="150000"/>
              </a:lnSpc>
              <a:spcBef>
                <a:spcPts val="0"/>
              </a:spcBef>
              <a:spcAft>
                <a:spcPts val="0"/>
              </a:spcAft>
              <a:buSzPts val="1200"/>
              <a:buFont typeface="Lato"/>
              <a:buChar char="●"/>
            </a:pPr>
            <a:r>
              <a:rPr lang="en" sz="1200">
                <a:latin typeface="Lato"/>
                <a:ea typeface="Lato"/>
                <a:cs typeface="Lato"/>
                <a:sym typeface="Lato"/>
              </a:rPr>
              <a:t>Rules that limit, guide and protect the individual</a:t>
            </a:r>
            <a:endParaRPr sz="1200">
              <a:latin typeface="Lato"/>
              <a:ea typeface="Lato"/>
              <a:cs typeface="Lato"/>
              <a:sym typeface="Lato"/>
            </a:endParaRPr>
          </a:p>
          <a:p>
            <a:pPr indent="-304800" lvl="0" marL="457200" rtl="0" algn="l">
              <a:lnSpc>
                <a:spcPct val="150000"/>
              </a:lnSpc>
              <a:spcBef>
                <a:spcPts val="0"/>
              </a:spcBef>
              <a:spcAft>
                <a:spcPts val="0"/>
              </a:spcAft>
              <a:buSzPts val="1200"/>
              <a:buFont typeface="Lato"/>
              <a:buChar char="●"/>
            </a:pPr>
            <a:r>
              <a:rPr lang="en" sz="1200">
                <a:latin typeface="Lato"/>
                <a:ea typeface="Lato"/>
                <a:cs typeface="Lato"/>
                <a:sym typeface="Lato"/>
              </a:rPr>
              <a:t>To facilitate the transaction of business </a:t>
            </a:r>
            <a:endParaRPr sz="1200">
              <a:latin typeface="Lato"/>
              <a:ea typeface="Lato"/>
              <a:cs typeface="Lato"/>
              <a:sym typeface="Lato"/>
            </a:endParaRPr>
          </a:p>
          <a:p>
            <a:pPr indent="-304800" lvl="0" marL="457200" rtl="0" algn="l">
              <a:lnSpc>
                <a:spcPct val="150000"/>
              </a:lnSpc>
              <a:spcBef>
                <a:spcPts val="0"/>
              </a:spcBef>
              <a:spcAft>
                <a:spcPts val="0"/>
              </a:spcAft>
              <a:buSzPts val="1200"/>
              <a:buFont typeface="Lato"/>
              <a:buChar char="●"/>
            </a:pPr>
            <a:r>
              <a:rPr lang="en" sz="1200">
                <a:latin typeface="Lato"/>
                <a:ea typeface="Lato"/>
                <a:cs typeface="Lato"/>
                <a:sym typeface="Lato"/>
              </a:rPr>
              <a:t>To promote cooperation and harmony</a:t>
            </a:r>
            <a:endParaRPr sz="1200">
              <a:latin typeface="Lato"/>
              <a:ea typeface="Lato"/>
              <a:cs typeface="Lato"/>
              <a:sym typeface="Lato"/>
            </a:endParaRPr>
          </a:p>
          <a:p>
            <a:pPr indent="-304800" lvl="0" marL="457200" rtl="0" algn="l">
              <a:lnSpc>
                <a:spcPct val="150000"/>
              </a:lnSpc>
              <a:spcBef>
                <a:spcPts val="0"/>
              </a:spcBef>
              <a:spcAft>
                <a:spcPts val="0"/>
              </a:spcAft>
              <a:buSzPts val="1200"/>
              <a:buFont typeface="Lato"/>
              <a:buChar char="●"/>
            </a:pPr>
            <a:r>
              <a:rPr lang="en" sz="1200">
                <a:latin typeface="Lato"/>
                <a:ea typeface="Lato"/>
                <a:cs typeface="Lato"/>
                <a:sym typeface="Lato"/>
              </a:rPr>
              <a:t>To ensure that all members have equal rights, privileges, and obligations</a:t>
            </a:r>
            <a:endParaRPr sz="1200">
              <a:latin typeface="Lato"/>
              <a:ea typeface="Lato"/>
              <a:cs typeface="Lato"/>
              <a:sym typeface="Lato"/>
            </a:endParaRPr>
          </a:p>
          <a:p>
            <a:pPr indent="-304800" lvl="0" marL="457200" rtl="0" algn="l">
              <a:lnSpc>
                <a:spcPct val="150000"/>
              </a:lnSpc>
              <a:spcBef>
                <a:spcPts val="0"/>
              </a:spcBef>
              <a:spcAft>
                <a:spcPts val="0"/>
              </a:spcAft>
              <a:buSzPts val="1200"/>
              <a:buFont typeface="Lato"/>
              <a:buChar char="●"/>
            </a:pPr>
            <a:r>
              <a:rPr lang="en" sz="1200">
                <a:latin typeface="Lato"/>
                <a:ea typeface="Lato"/>
                <a:cs typeface="Lato"/>
                <a:sym typeface="Lato"/>
              </a:rPr>
              <a:t>Ensure the majority has the right to decide, but the minority has rights which must be protected as well</a:t>
            </a:r>
            <a:endParaRPr sz="1200">
              <a:latin typeface="Lato"/>
              <a:ea typeface="Lato"/>
              <a:cs typeface="Lato"/>
              <a:sym typeface="Lato"/>
            </a:endParaRPr>
          </a:p>
          <a:p>
            <a:pPr indent="-304800" lvl="0" marL="457200" rtl="0" algn="l">
              <a:lnSpc>
                <a:spcPct val="150000"/>
              </a:lnSpc>
              <a:spcBef>
                <a:spcPts val="0"/>
              </a:spcBef>
              <a:spcAft>
                <a:spcPts val="0"/>
              </a:spcAft>
              <a:buSzPts val="1200"/>
              <a:buFont typeface="Lato"/>
              <a:buChar char="●"/>
            </a:pPr>
            <a:r>
              <a:rPr b="1" i="1" lang="en" sz="1200">
                <a:solidFill>
                  <a:schemeClr val="dk1"/>
                </a:solidFill>
                <a:latin typeface="Lato"/>
                <a:ea typeface="Lato"/>
                <a:cs typeface="Lato"/>
                <a:sym typeface="Lato"/>
              </a:rPr>
              <a:t>It’s not that the decision you make must be correct, but each decision you make must be correctly made.</a:t>
            </a:r>
            <a:endParaRPr b="1" i="1" sz="1200">
              <a:latin typeface="Lato"/>
              <a:ea typeface="Lato"/>
              <a:cs typeface="Lato"/>
              <a:sym typeface="Lato"/>
            </a:endParaRPr>
          </a:p>
          <a:p>
            <a:pPr indent="0" lvl="0" marL="0" rtl="0" algn="l">
              <a:lnSpc>
                <a:spcPct val="150000"/>
              </a:lnSpc>
              <a:spcBef>
                <a:spcPts val="0"/>
              </a:spcBef>
              <a:spcAft>
                <a:spcPts val="0"/>
              </a:spcAft>
              <a:buNone/>
            </a:pPr>
            <a:r>
              <a:t/>
            </a:r>
            <a:endParaRPr sz="1200">
              <a:latin typeface="Lato"/>
              <a:ea typeface="Lato"/>
              <a:cs typeface="Lato"/>
              <a:sym typeface="Lato"/>
            </a:endParaRPr>
          </a:p>
          <a:p>
            <a:pPr indent="0" lvl="0" marL="0" rtl="0" algn="l">
              <a:lnSpc>
                <a:spcPct val="150000"/>
              </a:lnSpc>
              <a:spcBef>
                <a:spcPts val="0"/>
              </a:spcBef>
              <a:spcAft>
                <a:spcPts val="0"/>
              </a:spcAft>
              <a:buClr>
                <a:schemeClr val="dk1"/>
              </a:buClr>
              <a:buSzPts val="1100"/>
              <a:buFont typeface="Arial"/>
              <a:buNone/>
            </a:pPr>
            <a:r>
              <a:t/>
            </a:r>
            <a:endParaRPr sz="1200">
              <a:latin typeface="Lato"/>
              <a:ea typeface="Lato"/>
              <a:cs typeface="Lato"/>
              <a:sym typeface="Lato"/>
            </a:endParaRPr>
          </a:p>
          <a:p>
            <a:pPr indent="0" lvl="0" marL="0" rtl="0" algn="l">
              <a:lnSpc>
                <a:spcPct val="150000"/>
              </a:lnSpc>
              <a:spcBef>
                <a:spcPts val="0"/>
              </a:spcBef>
              <a:spcAft>
                <a:spcPts val="0"/>
              </a:spcAft>
              <a:buNone/>
            </a:pPr>
            <a:r>
              <a:t/>
            </a:r>
            <a:endParaRPr sz="1200">
              <a:latin typeface="Lato"/>
              <a:ea typeface="Lato"/>
              <a:cs typeface="Lato"/>
              <a:sym typeface="Lato"/>
            </a:endParaRPr>
          </a:p>
          <a:p>
            <a:pPr indent="0" lvl="0" marL="0" rtl="0" algn="l">
              <a:lnSpc>
                <a:spcPct val="115000"/>
              </a:lnSpc>
              <a:spcBef>
                <a:spcPts val="0"/>
              </a:spcBef>
              <a:spcAft>
                <a:spcPts val="0"/>
              </a:spcAft>
              <a:buNone/>
            </a:pPr>
            <a:r>
              <a:t/>
            </a:r>
            <a:endParaRPr sz="1200">
              <a:latin typeface="Lato"/>
              <a:ea typeface="Lato"/>
              <a:cs typeface="Lato"/>
              <a:sym typeface="Lato"/>
            </a:endParaRPr>
          </a:p>
          <a:p>
            <a:pPr indent="0" lvl="0" marL="0" rtl="0" algn="l">
              <a:lnSpc>
                <a:spcPct val="150000"/>
              </a:lnSpc>
              <a:spcBef>
                <a:spcPts val="0"/>
              </a:spcBef>
              <a:spcAft>
                <a:spcPts val="0"/>
              </a:spcAft>
              <a:buNone/>
            </a:pPr>
            <a:r>
              <a:t/>
            </a:r>
            <a:endParaRPr sz="1200">
              <a:latin typeface="Lato"/>
              <a:ea typeface="Lato"/>
              <a:cs typeface="Lato"/>
              <a:sym typeface="Lato"/>
            </a:endParaRPr>
          </a:p>
          <a:p>
            <a:pPr indent="0" lvl="0" marL="0" rtl="0" algn="l">
              <a:lnSpc>
                <a:spcPct val="150000"/>
              </a:lnSpc>
              <a:spcBef>
                <a:spcPts val="0"/>
              </a:spcBef>
              <a:spcAft>
                <a:spcPts val="0"/>
              </a:spcAft>
              <a:buNone/>
            </a:pPr>
            <a:r>
              <a:t/>
            </a:r>
            <a:endParaRPr sz="1200">
              <a:latin typeface="Lato"/>
              <a:ea typeface="Lato"/>
              <a:cs typeface="Lato"/>
              <a:sym typeface="Lato"/>
            </a:endParaRPr>
          </a:p>
          <a:p>
            <a:pPr indent="0" lvl="0" marL="0" rtl="0" algn="l">
              <a:lnSpc>
                <a:spcPct val="150000"/>
              </a:lnSpc>
              <a:spcBef>
                <a:spcPts val="0"/>
              </a:spcBef>
              <a:spcAft>
                <a:spcPts val="0"/>
              </a:spcAft>
              <a:buNone/>
            </a:pPr>
            <a:r>
              <a:t/>
            </a:r>
            <a:endParaRPr b="1" sz="1200">
              <a:latin typeface="Lato"/>
              <a:ea typeface="Lato"/>
              <a:cs typeface="Lato"/>
              <a:sym typeface="Lato"/>
            </a:endParaRPr>
          </a:p>
          <a:p>
            <a:pPr indent="0" lvl="0" marL="0" rtl="0" algn="l">
              <a:lnSpc>
                <a:spcPct val="150000"/>
              </a:lnSpc>
              <a:spcBef>
                <a:spcPts val="0"/>
              </a:spcBef>
              <a:spcAft>
                <a:spcPts val="0"/>
              </a:spcAft>
              <a:buNone/>
            </a:pPr>
            <a:r>
              <a:t/>
            </a:r>
            <a:endParaRPr b="1">
              <a:latin typeface="Lato"/>
              <a:ea typeface="Lato"/>
              <a:cs typeface="Lato"/>
              <a:sym typeface="Lato"/>
            </a:endParaRPr>
          </a:p>
          <a:p>
            <a:pPr indent="0" lvl="0" marL="0" rtl="0" algn="l">
              <a:lnSpc>
                <a:spcPct val="115000"/>
              </a:lnSpc>
              <a:spcBef>
                <a:spcPts val="0"/>
              </a:spcBef>
              <a:spcAft>
                <a:spcPts val="0"/>
              </a:spcAft>
              <a:buNone/>
            </a:pPr>
            <a:r>
              <a:t/>
            </a:r>
            <a:endParaRPr>
              <a:latin typeface="Lato"/>
              <a:ea typeface="Lato"/>
              <a:cs typeface="Lato"/>
              <a:sym typeface="Lato"/>
            </a:endParaRPr>
          </a:p>
          <a:p>
            <a:pPr indent="0" lvl="0" marL="457200" rtl="0" algn="l">
              <a:lnSpc>
                <a:spcPct val="150000"/>
              </a:lnSpc>
              <a:spcBef>
                <a:spcPts val="0"/>
              </a:spcBef>
              <a:spcAft>
                <a:spcPts val="0"/>
              </a:spcAft>
              <a:buNone/>
            </a:pPr>
            <a:r>
              <a:t/>
            </a:r>
            <a:endParaRPr>
              <a:latin typeface="Lato"/>
              <a:ea typeface="Lato"/>
              <a:cs typeface="Lato"/>
              <a:sym typeface="Lato"/>
            </a:endParaRPr>
          </a:p>
          <a:p>
            <a:pPr indent="0" lvl="0" marL="0" rtl="0" algn="l">
              <a:lnSpc>
                <a:spcPct val="150000"/>
              </a:lnSpc>
              <a:spcBef>
                <a:spcPts val="0"/>
              </a:spcBef>
              <a:spcAft>
                <a:spcPts val="0"/>
              </a:spcAft>
              <a:buNone/>
            </a:pPr>
            <a:r>
              <a:t/>
            </a:r>
            <a:endParaRPr sz="1200">
              <a:latin typeface="Lato"/>
              <a:ea typeface="Lato"/>
              <a:cs typeface="Lato"/>
              <a:sym typeface="Lato"/>
            </a:endParaRPr>
          </a:p>
          <a:p>
            <a:pPr indent="0" lvl="0" marL="0" rtl="0" algn="l">
              <a:lnSpc>
                <a:spcPct val="150000"/>
              </a:lnSpc>
              <a:spcBef>
                <a:spcPts val="0"/>
              </a:spcBef>
              <a:spcAft>
                <a:spcPts val="0"/>
              </a:spcAft>
              <a:buNone/>
            </a:pPr>
            <a:r>
              <a:t/>
            </a:r>
            <a:endParaRPr b="1" sz="1200">
              <a:latin typeface="Lato"/>
              <a:ea typeface="Lato"/>
              <a:cs typeface="Lato"/>
              <a:sym typeface="Lato"/>
            </a:endParaRPr>
          </a:p>
          <a:p>
            <a:pPr indent="0" lvl="0" marL="0" rtl="0" algn="l">
              <a:lnSpc>
                <a:spcPct val="150000"/>
              </a:lnSpc>
              <a:spcBef>
                <a:spcPts val="0"/>
              </a:spcBef>
              <a:spcAft>
                <a:spcPts val="0"/>
              </a:spcAft>
              <a:buNone/>
            </a:pPr>
            <a:r>
              <a:t/>
            </a:r>
            <a:endParaRPr b="1">
              <a:latin typeface="Lato"/>
              <a:ea typeface="Lato"/>
              <a:cs typeface="Lato"/>
              <a:sym typeface="Lato"/>
            </a:endParaRPr>
          </a:p>
          <a:p>
            <a:pPr indent="0" lvl="0" marL="0" rtl="0" algn="l">
              <a:lnSpc>
                <a:spcPct val="115000"/>
              </a:lnSpc>
              <a:spcBef>
                <a:spcPts val="0"/>
              </a:spcBef>
              <a:spcAft>
                <a:spcPts val="0"/>
              </a:spcAft>
              <a:buNone/>
            </a:pPr>
            <a:r>
              <a:t/>
            </a:r>
            <a:endParaRPr>
              <a:latin typeface="Lato"/>
              <a:ea typeface="Lato"/>
              <a:cs typeface="Lato"/>
              <a:sym typeface="Lato"/>
            </a:endParaRPr>
          </a:p>
          <a:p>
            <a:pPr indent="0" lvl="0" marL="457200" rtl="0" algn="l">
              <a:lnSpc>
                <a:spcPct val="150000"/>
              </a:lnSpc>
              <a:spcBef>
                <a:spcPts val="0"/>
              </a:spcBef>
              <a:spcAft>
                <a:spcPts val="0"/>
              </a:spcAft>
              <a:buNone/>
            </a:pPr>
            <a:r>
              <a:t/>
            </a:r>
            <a:endParaRPr>
              <a:latin typeface="Lato"/>
              <a:ea typeface="Lato"/>
              <a:cs typeface="Lato"/>
              <a:sym typeface="Lato"/>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96" name="Shape 196"/>
        <p:cNvGrpSpPr/>
        <p:nvPr/>
      </p:nvGrpSpPr>
      <p:grpSpPr>
        <a:xfrm>
          <a:off x="0" y="0"/>
          <a:ext cx="0" cy="0"/>
          <a:chOff x="0" y="0"/>
          <a:chExt cx="0" cy="0"/>
        </a:xfrm>
      </p:grpSpPr>
      <p:sp>
        <p:nvSpPr>
          <p:cNvPr id="197" name="Google Shape;197;p36"/>
          <p:cNvSpPr txBox="1"/>
          <p:nvPr/>
        </p:nvSpPr>
        <p:spPr>
          <a:xfrm>
            <a:off x="1939200" y="2351250"/>
            <a:ext cx="5265600" cy="4410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4800">
                <a:solidFill>
                  <a:srgbClr val="FFFFFF"/>
                </a:solidFill>
                <a:latin typeface="Poppins ExtraBold"/>
                <a:ea typeface="Poppins ExtraBold"/>
                <a:cs typeface="Poppins ExtraBold"/>
                <a:sym typeface="Poppins ExtraBold"/>
              </a:rPr>
              <a:t>Questions?</a:t>
            </a:r>
            <a:endParaRPr sz="4800">
              <a:solidFill>
                <a:srgbClr val="FFFFFF"/>
              </a:solidFill>
              <a:latin typeface="Poppins ExtraBold"/>
              <a:ea typeface="Poppins ExtraBold"/>
              <a:cs typeface="Poppins ExtraBold"/>
              <a:sym typeface="Poppins ExtraBo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61" name="Shape 61"/>
        <p:cNvGrpSpPr/>
        <p:nvPr/>
      </p:nvGrpSpPr>
      <p:grpSpPr>
        <a:xfrm>
          <a:off x="0" y="0"/>
          <a:ext cx="0" cy="0"/>
          <a:chOff x="0" y="0"/>
          <a:chExt cx="0" cy="0"/>
        </a:xfrm>
      </p:grpSpPr>
      <p:sp>
        <p:nvSpPr>
          <p:cNvPr id="62" name="Google Shape;62;p15"/>
          <p:cNvSpPr txBox="1"/>
          <p:nvPr/>
        </p:nvSpPr>
        <p:spPr>
          <a:xfrm>
            <a:off x="442575" y="1375650"/>
            <a:ext cx="8636400" cy="1196100"/>
          </a:xfrm>
          <a:prstGeom prst="rect">
            <a:avLst/>
          </a:prstGeom>
          <a:noFill/>
          <a:ln>
            <a:noFill/>
          </a:ln>
        </p:spPr>
        <p:txBody>
          <a:bodyPr anchorCtr="0" anchor="t" bIns="91425" lIns="91425" spcFirstLastPara="1" rIns="91425" wrap="square" tIns="91425">
            <a:noAutofit/>
          </a:bodyPr>
          <a:lstStyle/>
          <a:p>
            <a:pPr indent="-317500" lvl="0" marL="457200" rtl="0" algn="l">
              <a:lnSpc>
                <a:spcPct val="150000"/>
              </a:lnSpc>
              <a:spcBef>
                <a:spcPts val="0"/>
              </a:spcBef>
              <a:spcAft>
                <a:spcPts val="0"/>
              </a:spcAft>
              <a:buSzPts val="1400"/>
              <a:buFont typeface="Lato"/>
              <a:buChar char="●"/>
            </a:pPr>
            <a:r>
              <a:rPr lang="en">
                <a:latin typeface="Lato"/>
                <a:ea typeface="Lato"/>
                <a:cs typeface="Lato"/>
                <a:sym typeface="Lato"/>
              </a:rPr>
              <a:t>Party’s Purpose. What is a party? What do they do?</a:t>
            </a:r>
            <a:endParaRPr>
              <a:latin typeface="Lato"/>
              <a:ea typeface="Lato"/>
              <a:cs typeface="Lato"/>
              <a:sym typeface="Lato"/>
            </a:endParaRPr>
          </a:p>
          <a:p>
            <a:pPr indent="-317500" lvl="0" marL="457200" rtl="0" algn="l">
              <a:lnSpc>
                <a:spcPct val="150000"/>
              </a:lnSpc>
              <a:spcBef>
                <a:spcPts val="0"/>
              </a:spcBef>
              <a:spcAft>
                <a:spcPts val="0"/>
              </a:spcAft>
              <a:buSzPts val="1400"/>
              <a:buFont typeface="Lato"/>
              <a:buChar char="●"/>
            </a:pPr>
            <a:r>
              <a:rPr lang="en">
                <a:latin typeface="Lato"/>
                <a:ea typeface="Lato"/>
                <a:cs typeface="Lato"/>
                <a:sym typeface="Lato"/>
              </a:rPr>
              <a:t>Party Structure. How is it structured? What do leaders do?</a:t>
            </a:r>
            <a:endParaRPr>
              <a:latin typeface="Lato"/>
              <a:ea typeface="Lato"/>
              <a:cs typeface="Lato"/>
              <a:sym typeface="Lato"/>
            </a:endParaRPr>
          </a:p>
          <a:p>
            <a:pPr indent="-317500" lvl="0" marL="457200" rtl="0" algn="l">
              <a:lnSpc>
                <a:spcPct val="150000"/>
              </a:lnSpc>
              <a:spcBef>
                <a:spcPts val="0"/>
              </a:spcBef>
              <a:spcAft>
                <a:spcPts val="0"/>
              </a:spcAft>
              <a:buSzPts val="1400"/>
              <a:buFont typeface="Lato"/>
              <a:buChar char="●"/>
            </a:pPr>
            <a:r>
              <a:rPr lang="en">
                <a:latin typeface="Lato"/>
                <a:ea typeface="Lato"/>
                <a:cs typeface="Lato"/>
                <a:sym typeface="Lato"/>
              </a:rPr>
              <a:t>Party Meetings &amp; Conventions. What purpose do they serve? How do we prepare?</a:t>
            </a:r>
            <a:endParaRPr>
              <a:latin typeface="Lato"/>
              <a:ea typeface="Lato"/>
              <a:cs typeface="Lato"/>
              <a:sym typeface="Lato"/>
            </a:endParaRPr>
          </a:p>
          <a:p>
            <a:pPr indent="-317500" lvl="0" marL="457200" rtl="0" algn="l">
              <a:lnSpc>
                <a:spcPct val="150000"/>
              </a:lnSpc>
              <a:spcBef>
                <a:spcPts val="0"/>
              </a:spcBef>
              <a:spcAft>
                <a:spcPts val="0"/>
              </a:spcAft>
              <a:buSzPts val="1400"/>
              <a:buFont typeface="Lato"/>
              <a:buChar char="●"/>
            </a:pPr>
            <a:r>
              <a:rPr lang="en">
                <a:latin typeface="Lato"/>
                <a:ea typeface="Lato"/>
                <a:cs typeface="Lato"/>
                <a:sym typeface="Lato"/>
              </a:rPr>
              <a:t>Party Rules. What are the basics? What is Roberts?</a:t>
            </a:r>
            <a:endParaRPr>
              <a:latin typeface="Lato"/>
              <a:ea typeface="Lato"/>
              <a:cs typeface="Lato"/>
              <a:sym typeface="Lato"/>
            </a:endParaRPr>
          </a:p>
        </p:txBody>
      </p:sp>
      <p:sp>
        <p:nvSpPr>
          <p:cNvPr id="63" name="Google Shape;63;p15"/>
          <p:cNvSpPr txBox="1"/>
          <p:nvPr/>
        </p:nvSpPr>
        <p:spPr>
          <a:xfrm>
            <a:off x="280600" y="541350"/>
            <a:ext cx="8217300" cy="927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2400">
                <a:solidFill>
                  <a:srgbClr val="26ACE2"/>
                </a:solidFill>
                <a:latin typeface="Poppins ExtraBold"/>
                <a:ea typeface="Poppins ExtraBold"/>
                <a:cs typeface="Poppins ExtraBold"/>
                <a:sym typeface="Poppins ExtraBold"/>
              </a:rPr>
              <a:t>Overview</a:t>
            </a:r>
            <a:endParaRPr sz="2400">
              <a:solidFill>
                <a:srgbClr val="26ACE2"/>
              </a:solidFill>
              <a:latin typeface="Poppins ExtraBold"/>
              <a:ea typeface="Poppins ExtraBold"/>
              <a:cs typeface="Poppins ExtraBold"/>
              <a:sym typeface="Poppins ExtraBo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67" name="Shape 67"/>
        <p:cNvGrpSpPr/>
        <p:nvPr/>
      </p:nvGrpSpPr>
      <p:grpSpPr>
        <a:xfrm>
          <a:off x="0" y="0"/>
          <a:ext cx="0" cy="0"/>
          <a:chOff x="0" y="0"/>
          <a:chExt cx="0" cy="0"/>
        </a:xfrm>
      </p:grpSpPr>
      <p:sp>
        <p:nvSpPr>
          <p:cNvPr id="68" name="Google Shape;68;p16"/>
          <p:cNvSpPr txBox="1"/>
          <p:nvPr/>
        </p:nvSpPr>
        <p:spPr>
          <a:xfrm>
            <a:off x="442575" y="1375650"/>
            <a:ext cx="8636400" cy="1196100"/>
          </a:xfrm>
          <a:prstGeom prst="rect">
            <a:avLst/>
          </a:prstGeom>
          <a:noFill/>
          <a:ln>
            <a:noFill/>
          </a:ln>
        </p:spPr>
        <p:txBody>
          <a:bodyPr anchorCtr="0" anchor="t" bIns="91425" lIns="91425" spcFirstLastPara="1" rIns="91425" wrap="square" tIns="91425">
            <a:noAutofit/>
          </a:bodyPr>
          <a:lstStyle/>
          <a:p>
            <a:pPr indent="-317500" lvl="0" marL="457200" rtl="0" algn="l">
              <a:lnSpc>
                <a:spcPct val="150000"/>
              </a:lnSpc>
              <a:spcBef>
                <a:spcPts val="0"/>
              </a:spcBef>
              <a:spcAft>
                <a:spcPts val="0"/>
              </a:spcAft>
              <a:buSzPts val="1400"/>
              <a:buFont typeface="Lato"/>
              <a:buChar char="●"/>
            </a:pPr>
            <a:r>
              <a:rPr lang="en">
                <a:latin typeface="Lato"/>
                <a:ea typeface="Lato"/>
                <a:cs typeface="Lato"/>
                <a:sym typeface="Lato"/>
              </a:rPr>
              <a:t>A political organization which seeks to build collective power to influence policy making and outcomes through the election of those who share similar values.  </a:t>
            </a:r>
            <a:endParaRPr>
              <a:latin typeface="Lato"/>
              <a:ea typeface="Lato"/>
              <a:cs typeface="Lato"/>
              <a:sym typeface="Lato"/>
            </a:endParaRPr>
          </a:p>
          <a:p>
            <a:pPr indent="0" lvl="0" marL="457200" rtl="0" algn="l">
              <a:lnSpc>
                <a:spcPct val="150000"/>
              </a:lnSpc>
              <a:spcBef>
                <a:spcPts val="0"/>
              </a:spcBef>
              <a:spcAft>
                <a:spcPts val="0"/>
              </a:spcAft>
              <a:buNone/>
            </a:pPr>
            <a:r>
              <a:t/>
            </a:r>
            <a:endParaRPr>
              <a:latin typeface="Lato"/>
              <a:ea typeface="Lato"/>
              <a:cs typeface="Lato"/>
              <a:sym typeface="Lato"/>
            </a:endParaRPr>
          </a:p>
          <a:p>
            <a:pPr indent="-317500" lvl="0" marL="457200" rtl="0" algn="l">
              <a:lnSpc>
                <a:spcPct val="150000"/>
              </a:lnSpc>
              <a:spcBef>
                <a:spcPts val="0"/>
              </a:spcBef>
              <a:spcAft>
                <a:spcPts val="0"/>
              </a:spcAft>
              <a:buSzPts val="1400"/>
              <a:buFont typeface="Lato"/>
              <a:buChar char="●"/>
            </a:pPr>
            <a:r>
              <a:rPr lang="en">
                <a:latin typeface="Lato"/>
                <a:ea typeface="Lato"/>
                <a:cs typeface="Lato"/>
                <a:sym typeface="Lato"/>
              </a:rPr>
              <a:t> Parties can be organized around an individual, specific policies, an ideology or philosophy or, as in the case in the United States, built around broad based coalitions. </a:t>
            </a:r>
            <a:endParaRPr>
              <a:latin typeface="Lato"/>
              <a:ea typeface="Lato"/>
              <a:cs typeface="Lato"/>
              <a:sym typeface="Lato"/>
            </a:endParaRPr>
          </a:p>
          <a:p>
            <a:pPr indent="0" lvl="0" marL="457200" rtl="0" algn="l">
              <a:lnSpc>
                <a:spcPct val="150000"/>
              </a:lnSpc>
              <a:spcBef>
                <a:spcPts val="0"/>
              </a:spcBef>
              <a:spcAft>
                <a:spcPts val="0"/>
              </a:spcAft>
              <a:buNone/>
            </a:pPr>
            <a:r>
              <a:t/>
            </a:r>
            <a:endParaRPr>
              <a:latin typeface="Lato"/>
              <a:ea typeface="Lato"/>
              <a:cs typeface="Lato"/>
              <a:sym typeface="Lato"/>
            </a:endParaRPr>
          </a:p>
        </p:txBody>
      </p:sp>
      <p:sp>
        <p:nvSpPr>
          <p:cNvPr id="69" name="Google Shape;69;p16"/>
          <p:cNvSpPr txBox="1"/>
          <p:nvPr/>
        </p:nvSpPr>
        <p:spPr>
          <a:xfrm>
            <a:off x="280600" y="541350"/>
            <a:ext cx="8217300" cy="927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2400">
                <a:solidFill>
                  <a:srgbClr val="26ACE2"/>
                </a:solidFill>
                <a:latin typeface="Poppins ExtraBold"/>
                <a:ea typeface="Poppins ExtraBold"/>
                <a:cs typeface="Poppins ExtraBold"/>
                <a:sym typeface="Poppins ExtraBold"/>
              </a:rPr>
              <a:t>What is a party?</a:t>
            </a:r>
            <a:endParaRPr sz="2400">
              <a:solidFill>
                <a:srgbClr val="26ACE2"/>
              </a:solidFill>
              <a:latin typeface="Poppins ExtraBold"/>
              <a:ea typeface="Poppins ExtraBold"/>
              <a:cs typeface="Poppins ExtraBold"/>
              <a:sym typeface="Poppins ExtraBo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73" name="Shape 73"/>
        <p:cNvGrpSpPr/>
        <p:nvPr/>
      </p:nvGrpSpPr>
      <p:grpSpPr>
        <a:xfrm>
          <a:off x="0" y="0"/>
          <a:ext cx="0" cy="0"/>
          <a:chOff x="0" y="0"/>
          <a:chExt cx="0" cy="0"/>
        </a:xfrm>
      </p:grpSpPr>
      <p:sp>
        <p:nvSpPr>
          <p:cNvPr id="74" name="Google Shape;74;p17"/>
          <p:cNvSpPr txBox="1"/>
          <p:nvPr/>
        </p:nvSpPr>
        <p:spPr>
          <a:xfrm>
            <a:off x="442575" y="1375650"/>
            <a:ext cx="8636400" cy="2459100"/>
          </a:xfrm>
          <a:prstGeom prst="rect">
            <a:avLst/>
          </a:prstGeom>
          <a:noFill/>
          <a:ln>
            <a:noFill/>
          </a:ln>
        </p:spPr>
        <p:txBody>
          <a:bodyPr anchorCtr="0" anchor="t" bIns="91425" lIns="91425" spcFirstLastPara="1" rIns="91425" wrap="square" tIns="91425">
            <a:noAutofit/>
          </a:bodyPr>
          <a:lstStyle/>
          <a:p>
            <a:pPr indent="-317500" lvl="0" marL="457200" rtl="0" algn="l">
              <a:lnSpc>
                <a:spcPct val="115000"/>
              </a:lnSpc>
              <a:spcBef>
                <a:spcPts val="0"/>
              </a:spcBef>
              <a:spcAft>
                <a:spcPts val="0"/>
              </a:spcAft>
              <a:buSzPts val="1400"/>
              <a:buFont typeface="Lato"/>
              <a:buChar char="●"/>
            </a:pPr>
            <a:r>
              <a:rPr lang="en">
                <a:latin typeface="Lato"/>
                <a:ea typeface="Lato"/>
                <a:cs typeface="Lato"/>
                <a:sym typeface="Lato"/>
              </a:rPr>
              <a:t>Nominate candidates for public office. This can be done by appointment, party convention, or through a primary. </a:t>
            </a:r>
            <a:endParaRPr>
              <a:latin typeface="Lato"/>
              <a:ea typeface="Lato"/>
              <a:cs typeface="Lato"/>
              <a:sym typeface="Lato"/>
            </a:endParaRPr>
          </a:p>
          <a:p>
            <a:pPr indent="-317500" lvl="0" marL="457200" rtl="0" algn="l">
              <a:lnSpc>
                <a:spcPct val="115000"/>
              </a:lnSpc>
              <a:spcBef>
                <a:spcPts val="0"/>
              </a:spcBef>
              <a:spcAft>
                <a:spcPts val="0"/>
              </a:spcAft>
              <a:buSzPts val="1400"/>
              <a:buFont typeface="Lato"/>
              <a:buChar char="●"/>
            </a:pPr>
            <a:r>
              <a:rPr lang="en">
                <a:latin typeface="Lato"/>
                <a:ea typeface="Lato"/>
                <a:cs typeface="Lato"/>
                <a:sym typeface="Lato"/>
              </a:rPr>
              <a:t>Fight to elect candidates who carry their banner to public office.</a:t>
            </a:r>
            <a:endParaRPr>
              <a:latin typeface="Lato"/>
              <a:ea typeface="Lato"/>
              <a:cs typeface="Lato"/>
              <a:sym typeface="Lato"/>
            </a:endParaRPr>
          </a:p>
          <a:p>
            <a:pPr indent="-317500" lvl="0" marL="457200" rtl="0" algn="l">
              <a:lnSpc>
                <a:spcPct val="115000"/>
              </a:lnSpc>
              <a:spcBef>
                <a:spcPts val="0"/>
              </a:spcBef>
              <a:spcAft>
                <a:spcPts val="0"/>
              </a:spcAft>
              <a:buSzPts val="1400"/>
              <a:buFont typeface="Lato"/>
              <a:buChar char="●"/>
            </a:pPr>
            <a:r>
              <a:rPr lang="en">
                <a:latin typeface="Lato"/>
                <a:ea typeface="Lato"/>
                <a:cs typeface="Lato"/>
                <a:sym typeface="Lato"/>
              </a:rPr>
              <a:t>Increase the bargaining power to elected officials, giving them more influence and ability to advance an agenda. </a:t>
            </a:r>
            <a:endParaRPr>
              <a:latin typeface="Lato"/>
              <a:ea typeface="Lato"/>
              <a:cs typeface="Lato"/>
              <a:sym typeface="Lato"/>
            </a:endParaRPr>
          </a:p>
          <a:p>
            <a:pPr indent="-317500" lvl="0" marL="457200" rtl="0" algn="l">
              <a:lnSpc>
                <a:spcPct val="115000"/>
              </a:lnSpc>
              <a:spcBef>
                <a:spcPts val="0"/>
              </a:spcBef>
              <a:spcAft>
                <a:spcPts val="0"/>
              </a:spcAft>
              <a:buSzPts val="1400"/>
              <a:buFont typeface="Lato"/>
              <a:buChar char="●"/>
            </a:pPr>
            <a:r>
              <a:rPr lang="en">
                <a:latin typeface="Lato"/>
                <a:ea typeface="Lato"/>
                <a:cs typeface="Lato"/>
                <a:sym typeface="Lato"/>
              </a:rPr>
              <a:t>Regularly adopt a platform, a document which lays out what a party will prioritize and fight for. </a:t>
            </a:r>
            <a:endParaRPr>
              <a:latin typeface="Lato"/>
              <a:ea typeface="Lato"/>
              <a:cs typeface="Lato"/>
              <a:sym typeface="Lato"/>
            </a:endParaRPr>
          </a:p>
          <a:p>
            <a:pPr indent="-317500" lvl="0" marL="457200" rtl="0" algn="l">
              <a:lnSpc>
                <a:spcPct val="115000"/>
              </a:lnSpc>
              <a:spcBef>
                <a:spcPts val="0"/>
              </a:spcBef>
              <a:spcAft>
                <a:spcPts val="0"/>
              </a:spcAft>
              <a:buSzPts val="1400"/>
              <a:buFont typeface="Lato"/>
              <a:buChar char="●"/>
            </a:pPr>
            <a:r>
              <a:rPr lang="en">
                <a:latin typeface="Lato"/>
                <a:ea typeface="Lato"/>
                <a:cs typeface="Lato"/>
                <a:sym typeface="Lato"/>
              </a:rPr>
              <a:t>Represent party members to their elected officials. </a:t>
            </a:r>
            <a:endParaRPr>
              <a:latin typeface="Lato"/>
              <a:ea typeface="Lato"/>
              <a:cs typeface="Lato"/>
              <a:sym typeface="Lato"/>
            </a:endParaRPr>
          </a:p>
          <a:p>
            <a:pPr indent="0" lvl="0" marL="457200" rtl="0" algn="l">
              <a:lnSpc>
                <a:spcPct val="150000"/>
              </a:lnSpc>
              <a:spcBef>
                <a:spcPts val="0"/>
              </a:spcBef>
              <a:spcAft>
                <a:spcPts val="0"/>
              </a:spcAft>
              <a:buNone/>
            </a:pPr>
            <a:r>
              <a:t/>
            </a:r>
            <a:endParaRPr>
              <a:latin typeface="Lato"/>
              <a:ea typeface="Lato"/>
              <a:cs typeface="Lato"/>
              <a:sym typeface="Lato"/>
            </a:endParaRPr>
          </a:p>
        </p:txBody>
      </p:sp>
      <p:sp>
        <p:nvSpPr>
          <p:cNvPr id="75" name="Google Shape;75;p17"/>
          <p:cNvSpPr txBox="1"/>
          <p:nvPr/>
        </p:nvSpPr>
        <p:spPr>
          <a:xfrm>
            <a:off x="280600" y="541350"/>
            <a:ext cx="8217300" cy="927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2400">
                <a:solidFill>
                  <a:srgbClr val="26ACE2"/>
                </a:solidFill>
                <a:latin typeface="Poppins ExtraBold"/>
                <a:ea typeface="Poppins ExtraBold"/>
                <a:cs typeface="Poppins ExtraBold"/>
                <a:sym typeface="Poppins ExtraBold"/>
              </a:rPr>
              <a:t>What do parties do?</a:t>
            </a:r>
            <a:endParaRPr sz="2400">
              <a:solidFill>
                <a:srgbClr val="26ACE2"/>
              </a:solidFill>
              <a:latin typeface="Poppins ExtraBold"/>
              <a:ea typeface="Poppins ExtraBold"/>
              <a:cs typeface="Poppins ExtraBold"/>
              <a:sym typeface="Poppins ExtraBold"/>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79" name="Shape 79"/>
        <p:cNvGrpSpPr/>
        <p:nvPr/>
      </p:nvGrpSpPr>
      <p:grpSpPr>
        <a:xfrm>
          <a:off x="0" y="0"/>
          <a:ext cx="0" cy="0"/>
          <a:chOff x="0" y="0"/>
          <a:chExt cx="0" cy="0"/>
        </a:xfrm>
      </p:grpSpPr>
      <p:sp>
        <p:nvSpPr>
          <p:cNvPr id="80" name="Google Shape;80;p18"/>
          <p:cNvSpPr txBox="1"/>
          <p:nvPr/>
        </p:nvSpPr>
        <p:spPr>
          <a:xfrm>
            <a:off x="442575" y="1375650"/>
            <a:ext cx="8636400" cy="2459100"/>
          </a:xfrm>
          <a:prstGeom prst="rect">
            <a:avLst/>
          </a:prstGeom>
          <a:noFill/>
          <a:ln>
            <a:noFill/>
          </a:ln>
        </p:spPr>
        <p:txBody>
          <a:bodyPr anchorCtr="0" anchor="t" bIns="91425" lIns="91425" spcFirstLastPara="1" rIns="91425" wrap="square" tIns="91425">
            <a:noAutofit/>
          </a:bodyPr>
          <a:lstStyle/>
          <a:p>
            <a:pPr indent="-317500" lvl="0" marL="457200" rtl="0" algn="l">
              <a:lnSpc>
                <a:spcPct val="150000"/>
              </a:lnSpc>
              <a:spcBef>
                <a:spcPts val="0"/>
              </a:spcBef>
              <a:spcAft>
                <a:spcPts val="0"/>
              </a:spcAft>
              <a:buSzPts val="1400"/>
              <a:buFont typeface="Lato"/>
              <a:buChar char="●"/>
            </a:pPr>
            <a:r>
              <a:rPr b="1" lang="en">
                <a:latin typeface="Lato"/>
                <a:ea typeface="Lato"/>
                <a:cs typeface="Lato"/>
                <a:sym typeface="Lato"/>
              </a:rPr>
              <a:t>Statewide Caucuses:</a:t>
            </a:r>
            <a:r>
              <a:rPr lang="en">
                <a:latin typeface="Lato"/>
                <a:ea typeface="Lato"/>
                <a:cs typeface="Lato"/>
                <a:sym typeface="Lato"/>
              </a:rPr>
              <a:t> responsible for representing the diverse interests of the party’s many constituencies. </a:t>
            </a:r>
            <a:endParaRPr>
              <a:latin typeface="Lato"/>
              <a:ea typeface="Lato"/>
              <a:cs typeface="Lato"/>
              <a:sym typeface="Lato"/>
            </a:endParaRPr>
          </a:p>
          <a:p>
            <a:pPr indent="-317500" lvl="0" marL="457200" rtl="0" algn="l">
              <a:lnSpc>
                <a:spcPct val="150000"/>
              </a:lnSpc>
              <a:spcBef>
                <a:spcPts val="0"/>
              </a:spcBef>
              <a:spcAft>
                <a:spcPts val="0"/>
              </a:spcAft>
              <a:buSzPts val="1400"/>
              <a:buFont typeface="Lato"/>
              <a:buChar char="●"/>
            </a:pPr>
            <a:r>
              <a:rPr b="1" lang="en">
                <a:latin typeface="Lato"/>
                <a:ea typeface="Lato"/>
                <a:cs typeface="Lato"/>
                <a:sym typeface="Lato"/>
              </a:rPr>
              <a:t>Congressional District Party: </a:t>
            </a:r>
            <a:r>
              <a:rPr lang="en">
                <a:latin typeface="Lato"/>
                <a:ea typeface="Lato"/>
                <a:cs typeface="Lato"/>
                <a:sym typeface="Lato"/>
              </a:rPr>
              <a:t>responsible for electing Democrats to Congress.</a:t>
            </a:r>
            <a:endParaRPr>
              <a:latin typeface="Lato"/>
              <a:ea typeface="Lato"/>
              <a:cs typeface="Lato"/>
              <a:sym typeface="Lato"/>
            </a:endParaRPr>
          </a:p>
          <a:p>
            <a:pPr indent="-317500" lvl="0" marL="457200" rtl="0" algn="l">
              <a:lnSpc>
                <a:spcPct val="150000"/>
              </a:lnSpc>
              <a:spcBef>
                <a:spcPts val="0"/>
              </a:spcBef>
              <a:spcAft>
                <a:spcPts val="0"/>
              </a:spcAft>
              <a:buSzPts val="1400"/>
              <a:buFont typeface="Lato"/>
              <a:buChar char="●"/>
            </a:pPr>
            <a:r>
              <a:rPr b="1" lang="en">
                <a:latin typeface="Lato"/>
                <a:ea typeface="Lato"/>
                <a:cs typeface="Lato"/>
                <a:sym typeface="Lato"/>
              </a:rPr>
              <a:t>County Party:</a:t>
            </a:r>
            <a:r>
              <a:rPr lang="en">
                <a:latin typeface="Lato"/>
                <a:ea typeface="Lato"/>
                <a:cs typeface="Lato"/>
                <a:sym typeface="Lato"/>
              </a:rPr>
              <a:t> responsible for electing Democrats to county offices and state offices within the county. </a:t>
            </a:r>
            <a:endParaRPr>
              <a:latin typeface="Lato"/>
              <a:ea typeface="Lato"/>
              <a:cs typeface="Lato"/>
              <a:sym typeface="Lato"/>
            </a:endParaRPr>
          </a:p>
          <a:p>
            <a:pPr indent="-317500" lvl="0" marL="457200" rtl="0" algn="l">
              <a:lnSpc>
                <a:spcPct val="150000"/>
              </a:lnSpc>
              <a:spcBef>
                <a:spcPts val="0"/>
              </a:spcBef>
              <a:spcAft>
                <a:spcPts val="0"/>
              </a:spcAft>
              <a:buSzPts val="1400"/>
              <a:buFont typeface="Lato"/>
              <a:buChar char="●"/>
            </a:pPr>
            <a:r>
              <a:rPr b="1" lang="en">
                <a:latin typeface="Lato"/>
                <a:ea typeface="Lato"/>
                <a:cs typeface="Lato"/>
                <a:sym typeface="Lato"/>
              </a:rPr>
              <a:t>Local Club:</a:t>
            </a:r>
            <a:r>
              <a:rPr lang="en">
                <a:latin typeface="Lato"/>
                <a:ea typeface="Lato"/>
                <a:cs typeface="Lato"/>
                <a:sym typeface="Lato"/>
              </a:rPr>
              <a:t> responsible for electing Democrats to municipal offices.</a:t>
            </a:r>
            <a:endParaRPr>
              <a:latin typeface="Lato"/>
              <a:ea typeface="Lato"/>
              <a:cs typeface="Lato"/>
              <a:sym typeface="Lato"/>
            </a:endParaRPr>
          </a:p>
          <a:p>
            <a:pPr indent="0" lvl="0" marL="0" rtl="0" algn="l">
              <a:lnSpc>
                <a:spcPct val="115000"/>
              </a:lnSpc>
              <a:spcBef>
                <a:spcPts val="0"/>
              </a:spcBef>
              <a:spcAft>
                <a:spcPts val="0"/>
              </a:spcAft>
              <a:buNone/>
            </a:pPr>
            <a:r>
              <a:t/>
            </a:r>
            <a:endParaRPr>
              <a:latin typeface="Lato"/>
              <a:ea typeface="Lato"/>
              <a:cs typeface="Lato"/>
              <a:sym typeface="Lato"/>
            </a:endParaRPr>
          </a:p>
          <a:p>
            <a:pPr indent="0" lvl="0" marL="457200" rtl="0" algn="l">
              <a:lnSpc>
                <a:spcPct val="150000"/>
              </a:lnSpc>
              <a:spcBef>
                <a:spcPts val="0"/>
              </a:spcBef>
              <a:spcAft>
                <a:spcPts val="0"/>
              </a:spcAft>
              <a:buNone/>
            </a:pPr>
            <a:r>
              <a:t/>
            </a:r>
            <a:endParaRPr>
              <a:latin typeface="Lato"/>
              <a:ea typeface="Lato"/>
              <a:cs typeface="Lato"/>
              <a:sym typeface="Lato"/>
            </a:endParaRPr>
          </a:p>
        </p:txBody>
      </p:sp>
      <p:sp>
        <p:nvSpPr>
          <p:cNvPr id="81" name="Google Shape;81;p18"/>
          <p:cNvSpPr txBox="1"/>
          <p:nvPr/>
        </p:nvSpPr>
        <p:spPr>
          <a:xfrm>
            <a:off x="280600" y="541350"/>
            <a:ext cx="8217300" cy="927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2400">
                <a:solidFill>
                  <a:srgbClr val="26ACE2"/>
                </a:solidFill>
                <a:latin typeface="Poppins ExtraBold"/>
                <a:ea typeface="Poppins ExtraBold"/>
                <a:cs typeface="Poppins ExtraBold"/>
                <a:sym typeface="Poppins ExtraBold"/>
              </a:rPr>
              <a:t>Party Organizations</a:t>
            </a:r>
            <a:endParaRPr sz="2400">
              <a:solidFill>
                <a:srgbClr val="26ACE2"/>
              </a:solidFill>
              <a:latin typeface="Poppins ExtraBold"/>
              <a:ea typeface="Poppins ExtraBold"/>
              <a:cs typeface="Poppins ExtraBold"/>
              <a:sym typeface="Poppins ExtraBold"/>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85" name="Shape 85"/>
        <p:cNvGrpSpPr/>
        <p:nvPr/>
      </p:nvGrpSpPr>
      <p:grpSpPr>
        <a:xfrm>
          <a:off x="0" y="0"/>
          <a:ext cx="0" cy="0"/>
          <a:chOff x="0" y="0"/>
          <a:chExt cx="0" cy="0"/>
        </a:xfrm>
      </p:grpSpPr>
      <p:sp>
        <p:nvSpPr>
          <p:cNvPr id="86" name="Google Shape;86;p19"/>
          <p:cNvSpPr txBox="1"/>
          <p:nvPr/>
        </p:nvSpPr>
        <p:spPr>
          <a:xfrm>
            <a:off x="268600" y="711800"/>
            <a:ext cx="8217300" cy="927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2400">
                <a:solidFill>
                  <a:srgbClr val="26ACE2"/>
                </a:solidFill>
                <a:latin typeface="Poppins ExtraBold"/>
                <a:ea typeface="Poppins ExtraBold"/>
                <a:cs typeface="Poppins ExtraBold"/>
                <a:sym typeface="Poppins ExtraBold"/>
              </a:rPr>
              <a:t>Party Responsibilities </a:t>
            </a:r>
            <a:endParaRPr sz="2400">
              <a:solidFill>
                <a:srgbClr val="26ACE2"/>
              </a:solidFill>
              <a:latin typeface="Poppins ExtraBold"/>
              <a:ea typeface="Poppins ExtraBold"/>
              <a:cs typeface="Poppins ExtraBold"/>
              <a:sym typeface="Poppins ExtraBold"/>
            </a:endParaRPr>
          </a:p>
          <a:p>
            <a:pPr indent="0" lvl="0" marL="0" rtl="0" algn="l">
              <a:spcBef>
                <a:spcPts val="0"/>
              </a:spcBef>
              <a:spcAft>
                <a:spcPts val="0"/>
              </a:spcAft>
              <a:buNone/>
            </a:pPr>
            <a:r>
              <a:t/>
            </a:r>
            <a:endParaRPr sz="2400">
              <a:solidFill>
                <a:srgbClr val="26ACE2"/>
              </a:solidFill>
              <a:latin typeface="Poppins ExtraBold"/>
              <a:ea typeface="Poppins ExtraBold"/>
              <a:cs typeface="Poppins ExtraBold"/>
              <a:sym typeface="Poppins ExtraBold"/>
            </a:endParaRPr>
          </a:p>
        </p:txBody>
      </p:sp>
      <p:sp>
        <p:nvSpPr>
          <p:cNvPr id="87" name="Google Shape;87;p19"/>
          <p:cNvSpPr txBox="1"/>
          <p:nvPr/>
        </p:nvSpPr>
        <p:spPr>
          <a:xfrm>
            <a:off x="358875" y="1291950"/>
            <a:ext cx="8636400" cy="2459100"/>
          </a:xfrm>
          <a:prstGeom prst="rect">
            <a:avLst/>
          </a:prstGeom>
          <a:noFill/>
          <a:ln>
            <a:noFill/>
          </a:ln>
        </p:spPr>
        <p:txBody>
          <a:bodyPr anchorCtr="0" anchor="t" bIns="91425" lIns="91425" spcFirstLastPara="1" rIns="91425" wrap="square" tIns="91425">
            <a:noAutofit/>
          </a:bodyPr>
          <a:lstStyle/>
          <a:p>
            <a:pPr indent="-304800" lvl="0" marL="457200" rtl="0" algn="l">
              <a:lnSpc>
                <a:spcPct val="150000"/>
              </a:lnSpc>
              <a:spcBef>
                <a:spcPts val="0"/>
              </a:spcBef>
              <a:spcAft>
                <a:spcPts val="0"/>
              </a:spcAft>
              <a:buSzPts val="1200"/>
              <a:buFont typeface="Lato"/>
              <a:buChar char="●"/>
            </a:pPr>
            <a:r>
              <a:rPr lang="en" sz="1200">
                <a:latin typeface="Lato"/>
                <a:ea typeface="Lato"/>
                <a:cs typeface="Lato"/>
                <a:sym typeface="Lato"/>
              </a:rPr>
              <a:t>Developing an organizational plan. Includes goals, timelines, and metrics.</a:t>
            </a:r>
            <a:endParaRPr sz="1200">
              <a:latin typeface="Lato"/>
              <a:ea typeface="Lato"/>
              <a:cs typeface="Lato"/>
              <a:sym typeface="Lato"/>
            </a:endParaRPr>
          </a:p>
          <a:p>
            <a:pPr indent="-304800" lvl="0" marL="457200" rtl="0" algn="l">
              <a:lnSpc>
                <a:spcPct val="150000"/>
              </a:lnSpc>
              <a:spcBef>
                <a:spcPts val="0"/>
              </a:spcBef>
              <a:spcAft>
                <a:spcPts val="0"/>
              </a:spcAft>
              <a:buSzPts val="1200"/>
              <a:buFont typeface="Lato"/>
              <a:buChar char="●"/>
            </a:pPr>
            <a:r>
              <a:rPr lang="en" sz="1200">
                <a:latin typeface="Lato"/>
                <a:ea typeface="Lato"/>
                <a:cs typeface="Lato"/>
                <a:sym typeface="Lato"/>
              </a:rPr>
              <a:t>(County) Apportion Precinct Delegates based on last election. April of even years. </a:t>
            </a:r>
            <a:endParaRPr sz="1200">
              <a:latin typeface="Lato"/>
              <a:ea typeface="Lato"/>
              <a:cs typeface="Lato"/>
              <a:sym typeface="Lato"/>
            </a:endParaRPr>
          </a:p>
          <a:p>
            <a:pPr indent="-304800" lvl="0" marL="457200" rtl="0" algn="l">
              <a:lnSpc>
                <a:spcPct val="150000"/>
              </a:lnSpc>
              <a:spcBef>
                <a:spcPts val="0"/>
              </a:spcBef>
              <a:spcAft>
                <a:spcPts val="0"/>
              </a:spcAft>
              <a:buSzPts val="1200"/>
              <a:buFont typeface="Lato"/>
              <a:buChar char="●"/>
            </a:pPr>
            <a:r>
              <a:rPr lang="en" sz="1200">
                <a:latin typeface="Lato"/>
                <a:ea typeface="Lato"/>
                <a:cs typeface="Lato"/>
                <a:sym typeface="Lato"/>
              </a:rPr>
              <a:t>(County) Appoint County Board of Canvassers. Gives three names of potential canvassers by September of odd years.</a:t>
            </a:r>
            <a:endParaRPr sz="1200">
              <a:latin typeface="Lato"/>
              <a:ea typeface="Lato"/>
              <a:cs typeface="Lato"/>
              <a:sym typeface="Lato"/>
            </a:endParaRPr>
          </a:p>
          <a:p>
            <a:pPr indent="-304800" lvl="0" marL="457200" rtl="0" algn="l">
              <a:lnSpc>
                <a:spcPct val="150000"/>
              </a:lnSpc>
              <a:spcBef>
                <a:spcPts val="0"/>
              </a:spcBef>
              <a:spcAft>
                <a:spcPts val="0"/>
              </a:spcAft>
              <a:buSzPts val="1200"/>
              <a:buFont typeface="Lato"/>
              <a:buChar char="●"/>
            </a:pPr>
            <a:r>
              <a:rPr lang="en" sz="1200">
                <a:latin typeface="Lato"/>
                <a:ea typeface="Lato"/>
                <a:cs typeface="Lato"/>
                <a:sym typeface="Lato"/>
              </a:rPr>
              <a:t>(County) Replaces nominees if vacated after primary.</a:t>
            </a:r>
            <a:endParaRPr sz="1200">
              <a:latin typeface="Lato"/>
              <a:ea typeface="Lato"/>
              <a:cs typeface="Lato"/>
              <a:sym typeface="Lato"/>
            </a:endParaRPr>
          </a:p>
          <a:p>
            <a:pPr indent="-304800" lvl="0" marL="457200" rtl="0" algn="l">
              <a:lnSpc>
                <a:spcPct val="150000"/>
              </a:lnSpc>
              <a:spcBef>
                <a:spcPts val="0"/>
              </a:spcBef>
              <a:spcAft>
                <a:spcPts val="0"/>
              </a:spcAft>
              <a:buSzPts val="1200"/>
              <a:buFont typeface="Lato"/>
              <a:buChar char="●"/>
            </a:pPr>
            <a:r>
              <a:rPr lang="en" sz="1200">
                <a:latin typeface="Lato"/>
                <a:ea typeface="Lato"/>
                <a:cs typeface="Lato"/>
                <a:sym typeface="Lato"/>
              </a:rPr>
              <a:t>(County) Involved in redistricting county commission seats</a:t>
            </a:r>
            <a:endParaRPr sz="1200">
              <a:latin typeface="Lato"/>
              <a:ea typeface="Lato"/>
              <a:cs typeface="Lato"/>
              <a:sym typeface="Lato"/>
            </a:endParaRPr>
          </a:p>
          <a:p>
            <a:pPr indent="-304800" lvl="0" marL="457200" rtl="0" algn="l">
              <a:lnSpc>
                <a:spcPct val="150000"/>
              </a:lnSpc>
              <a:spcBef>
                <a:spcPts val="0"/>
              </a:spcBef>
              <a:spcAft>
                <a:spcPts val="0"/>
              </a:spcAft>
              <a:buSzPts val="1200"/>
              <a:buFont typeface="Lato"/>
              <a:buChar char="●"/>
            </a:pPr>
            <a:r>
              <a:rPr lang="en" sz="1200">
                <a:latin typeface="Lato"/>
                <a:ea typeface="Lato"/>
                <a:cs typeface="Lato"/>
                <a:sym typeface="Lato"/>
              </a:rPr>
              <a:t>Organize meetings and conventions.</a:t>
            </a:r>
            <a:endParaRPr sz="1200">
              <a:latin typeface="Lato"/>
              <a:ea typeface="Lato"/>
              <a:cs typeface="Lato"/>
              <a:sym typeface="Lato"/>
            </a:endParaRPr>
          </a:p>
          <a:p>
            <a:pPr indent="0" lvl="0" marL="0" rtl="0" algn="l">
              <a:lnSpc>
                <a:spcPct val="150000"/>
              </a:lnSpc>
              <a:spcBef>
                <a:spcPts val="0"/>
              </a:spcBef>
              <a:spcAft>
                <a:spcPts val="0"/>
              </a:spcAft>
              <a:buNone/>
            </a:pPr>
            <a:r>
              <a:t/>
            </a:r>
            <a:endParaRPr sz="1200">
              <a:latin typeface="Lato"/>
              <a:ea typeface="Lato"/>
              <a:cs typeface="Lato"/>
              <a:sym typeface="Lato"/>
            </a:endParaRPr>
          </a:p>
          <a:p>
            <a:pPr indent="0" lvl="0" marL="0" rtl="0" algn="l">
              <a:lnSpc>
                <a:spcPct val="150000"/>
              </a:lnSpc>
              <a:spcBef>
                <a:spcPts val="0"/>
              </a:spcBef>
              <a:spcAft>
                <a:spcPts val="0"/>
              </a:spcAft>
              <a:buNone/>
            </a:pPr>
            <a:r>
              <a:t/>
            </a:r>
            <a:endParaRPr b="1" sz="1200">
              <a:latin typeface="Lato"/>
              <a:ea typeface="Lato"/>
              <a:cs typeface="Lato"/>
              <a:sym typeface="Lato"/>
            </a:endParaRPr>
          </a:p>
          <a:p>
            <a:pPr indent="0" lvl="0" marL="0" rtl="0" algn="l">
              <a:lnSpc>
                <a:spcPct val="150000"/>
              </a:lnSpc>
              <a:spcBef>
                <a:spcPts val="0"/>
              </a:spcBef>
              <a:spcAft>
                <a:spcPts val="0"/>
              </a:spcAft>
              <a:buNone/>
            </a:pPr>
            <a:r>
              <a:t/>
            </a:r>
            <a:endParaRPr b="1">
              <a:latin typeface="Lato"/>
              <a:ea typeface="Lato"/>
              <a:cs typeface="Lato"/>
              <a:sym typeface="Lato"/>
            </a:endParaRPr>
          </a:p>
          <a:p>
            <a:pPr indent="0" lvl="0" marL="0" rtl="0" algn="l">
              <a:lnSpc>
                <a:spcPct val="115000"/>
              </a:lnSpc>
              <a:spcBef>
                <a:spcPts val="0"/>
              </a:spcBef>
              <a:spcAft>
                <a:spcPts val="0"/>
              </a:spcAft>
              <a:buNone/>
            </a:pPr>
            <a:r>
              <a:t/>
            </a:r>
            <a:endParaRPr>
              <a:latin typeface="Lato"/>
              <a:ea typeface="Lato"/>
              <a:cs typeface="Lato"/>
              <a:sym typeface="Lato"/>
            </a:endParaRPr>
          </a:p>
          <a:p>
            <a:pPr indent="0" lvl="0" marL="457200" rtl="0" algn="l">
              <a:lnSpc>
                <a:spcPct val="150000"/>
              </a:lnSpc>
              <a:spcBef>
                <a:spcPts val="0"/>
              </a:spcBef>
              <a:spcAft>
                <a:spcPts val="0"/>
              </a:spcAft>
              <a:buNone/>
            </a:pPr>
            <a:r>
              <a:t/>
            </a:r>
            <a:endParaRPr>
              <a:latin typeface="Lato"/>
              <a:ea typeface="Lato"/>
              <a:cs typeface="Lato"/>
              <a:sym typeface="Lato"/>
            </a:endParaRPr>
          </a:p>
          <a:p>
            <a:pPr indent="0" lvl="0" marL="0" rtl="0" algn="l">
              <a:lnSpc>
                <a:spcPct val="150000"/>
              </a:lnSpc>
              <a:spcBef>
                <a:spcPts val="0"/>
              </a:spcBef>
              <a:spcAft>
                <a:spcPts val="0"/>
              </a:spcAft>
              <a:buNone/>
            </a:pPr>
            <a:r>
              <a:t/>
            </a:r>
            <a:endParaRPr sz="1200">
              <a:latin typeface="Lato"/>
              <a:ea typeface="Lato"/>
              <a:cs typeface="Lato"/>
              <a:sym typeface="Lato"/>
            </a:endParaRPr>
          </a:p>
          <a:p>
            <a:pPr indent="0" lvl="0" marL="0" rtl="0" algn="l">
              <a:lnSpc>
                <a:spcPct val="150000"/>
              </a:lnSpc>
              <a:spcBef>
                <a:spcPts val="0"/>
              </a:spcBef>
              <a:spcAft>
                <a:spcPts val="0"/>
              </a:spcAft>
              <a:buNone/>
            </a:pPr>
            <a:r>
              <a:t/>
            </a:r>
            <a:endParaRPr b="1" sz="1200">
              <a:latin typeface="Lato"/>
              <a:ea typeface="Lato"/>
              <a:cs typeface="Lato"/>
              <a:sym typeface="Lato"/>
            </a:endParaRPr>
          </a:p>
          <a:p>
            <a:pPr indent="0" lvl="0" marL="0" rtl="0" algn="l">
              <a:lnSpc>
                <a:spcPct val="150000"/>
              </a:lnSpc>
              <a:spcBef>
                <a:spcPts val="0"/>
              </a:spcBef>
              <a:spcAft>
                <a:spcPts val="0"/>
              </a:spcAft>
              <a:buNone/>
            </a:pPr>
            <a:r>
              <a:t/>
            </a:r>
            <a:endParaRPr b="1">
              <a:latin typeface="Lato"/>
              <a:ea typeface="Lato"/>
              <a:cs typeface="Lato"/>
              <a:sym typeface="Lato"/>
            </a:endParaRPr>
          </a:p>
          <a:p>
            <a:pPr indent="0" lvl="0" marL="0" rtl="0" algn="l">
              <a:lnSpc>
                <a:spcPct val="115000"/>
              </a:lnSpc>
              <a:spcBef>
                <a:spcPts val="0"/>
              </a:spcBef>
              <a:spcAft>
                <a:spcPts val="0"/>
              </a:spcAft>
              <a:buNone/>
            </a:pPr>
            <a:r>
              <a:t/>
            </a:r>
            <a:endParaRPr>
              <a:latin typeface="Lato"/>
              <a:ea typeface="Lato"/>
              <a:cs typeface="Lato"/>
              <a:sym typeface="Lato"/>
            </a:endParaRPr>
          </a:p>
          <a:p>
            <a:pPr indent="0" lvl="0" marL="457200" rtl="0" algn="l">
              <a:lnSpc>
                <a:spcPct val="150000"/>
              </a:lnSpc>
              <a:spcBef>
                <a:spcPts val="0"/>
              </a:spcBef>
              <a:spcAft>
                <a:spcPts val="0"/>
              </a:spcAft>
              <a:buNone/>
            </a:pPr>
            <a:r>
              <a:t/>
            </a:r>
            <a:endParaRPr>
              <a:latin typeface="Lato"/>
              <a:ea typeface="Lato"/>
              <a:cs typeface="Lato"/>
              <a:sym typeface="Lato"/>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91" name="Shape 91"/>
        <p:cNvGrpSpPr/>
        <p:nvPr/>
      </p:nvGrpSpPr>
      <p:grpSpPr>
        <a:xfrm>
          <a:off x="0" y="0"/>
          <a:ext cx="0" cy="0"/>
          <a:chOff x="0" y="0"/>
          <a:chExt cx="0" cy="0"/>
        </a:xfrm>
      </p:grpSpPr>
      <p:sp>
        <p:nvSpPr>
          <p:cNvPr id="92" name="Google Shape;92;p20"/>
          <p:cNvSpPr txBox="1"/>
          <p:nvPr/>
        </p:nvSpPr>
        <p:spPr>
          <a:xfrm>
            <a:off x="280600" y="1028725"/>
            <a:ext cx="8636400" cy="2459100"/>
          </a:xfrm>
          <a:prstGeom prst="rect">
            <a:avLst/>
          </a:prstGeom>
          <a:noFill/>
          <a:ln>
            <a:noFill/>
          </a:ln>
        </p:spPr>
        <p:txBody>
          <a:bodyPr anchorCtr="0" anchor="t" bIns="91425" lIns="91425" spcFirstLastPara="1" rIns="91425" wrap="square" tIns="91425">
            <a:noAutofit/>
          </a:bodyPr>
          <a:lstStyle/>
          <a:p>
            <a:pPr indent="-304800" lvl="0" marL="457200" rtl="0" algn="l">
              <a:lnSpc>
                <a:spcPct val="115000"/>
              </a:lnSpc>
              <a:spcBef>
                <a:spcPts val="0"/>
              </a:spcBef>
              <a:spcAft>
                <a:spcPts val="0"/>
              </a:spcAft>
              <a:buSzPts val="1200"/>
              <a:buFont typeface="Lato"/>
              <a:buChar char="●"/>
            </a:pPr>
            <a:r>
              <a:rPr b="1" lang="en" sz="1200">
                <a:latin typeface="Lato"/>
                <a:ea typeface="Lato"/>
                <a:cs typeface="Lato"/>
                <a:sym typeface="Lato"/>
              </a:rPr>
              <a:t>MDSCC: </a:t>
            </a:r>
            <a:r>
              <a:rPr lang="en" sz="1200">
                <a:latin typeface="Lato"/>
                <a:ea typeface="Lato"/>
                <a:cs typeface="Lato"/>
                <a:sym typeface="Lato"/>
              </a:rPr>
              <a:t>Highest decision making body in the State Party. Shares this distinction with State Conventions one day a year.</a:t>
            </a:r>
            <a:endParaRPr sz="1200">
              <a:latin typeface="Lato"/>
              <a:ea typeface="Lato"/>
              <a:cs typeface="Lato"/>
              <a:sym typeface="Lato"/>
            </a:endParaRPr>
          </a:p>
          <a:p>
            <a:pPr indent="-304800" lvl="0" marL="457200" rtl="0" algn="l">
              <a:lnSpc>
                <a:spcPct val="115000"/>
              </a:lnSpc>
              <a:spcBef>
                <a:spcPts val="1000"/>
              </a:spcBef>
              <a:spcAft>
                <a:spcPts val="0"/>
              </a:spcAft>
              <a:buSzPts val="1200"/>
              <a:buFont typeface="Lato"/>
              <a:buChar char="●"/>
            </a:pPr>
            <a:r>
              <a:rPr b="1" lang="en" sz="1200">
                <a:latin typeface="Lato"/>
                <a:ea typeface="Lato"/>
                <a:cs typeface="Lato"/>
                <a:sym typeface="Lato"/>
              </a:rPr>
              <a:t>Executive Committee: </a:t>
            </a:r>
            <a:r>
              <a:rPr lang="en" sz="1200">
                <a:latin typeface="Lato"/>
                <a:ea typeface="Lato"/>
                <a:cs typeface="Lato"/>
                <a:sym typeface="Lato"/>
              </a:rPr>
              <a:t>Deals with questions of policy &amp; administration in between regular meetings of the DSCC. Locally, exists to elect statutory officers and deal with questions of policy &amp; administration in between meetings of the County or District Committee. </a:t>
            </a:r>
            <a:endParaRPr sz="1200">
              <a:solidFill>
                <a:schemeClr val="dk1"/>
              </a:solidFill>
              <a:latin typeface="Lato"/>
              <a:ea typeface="Lato"/>
              <a:cs typeface="Lato"/>
              <a:sym typeface="Lato"/>
            </a:endParaRPr>
          </a:p>
          <a:p>
            <a:pPr indent="-304800" lvl="0" marL="457200" rtl="0" algn="l">
              <a:lnSpc>
                <a:spcPct val="100000"/>
              </a:lnSpc>
              <a:spcBef>
                <a:spcPts val="1000"/>
              </a:spcBef>
              <a:spcAft>
                <a:spcPts val="0"/>
              </a:spcAft>
              <a:buClr>
                <a:schemeClr val="dk1"/>
              </a:buClr>
              <a:buSzPts val="1200"/>
              <a:buFont typeface="Lato"/>
              <a:buChar char="●"/>
            </a:pPr>
            <a:r>
              <a:rPr b="1" lang="en" sz="1200">
                <a:solidFill>
                  <a:schemeClr val="dk1"/>
                </a:solidFill>
                <a:latin typeface="Lato"/>
                <a:ea typeface="Lato"/>
                <a:cs typeface="Lato"/>
                <a:sym typeface="Lato"/>
              </a:rPr>
              <a:t>County or District Committee: </a:t>
            </a:r>
            <a:r>
              <a:rPr lang="en" sz="1200">
                <a:solidFill>
                  <a:schemeClr val="dk1"/>
                </a:solidFill>
                <a:latin typeface="Lato"/>
                <a:ea typeface="Lato"/>
                <a:cs typeface="Lato"/>
                <a:sym typeface="Lato"/>
              </a:rPr>
              <a:t>Highest decision making authority in local organization. Composed of members of the EC, Statutory Officers, and members. </a:t>
            </a:r>
            <a:endParaRPr sz="1200">
              <a:solidFill>
                <a:schemeClr val="dk1"/>
              </a:solidFill>
              <a:latin typeface="Lato"/>
              <a:ea typeface="Lato"/>
              <a:cs typeface="Lato"/>
              <a:sym typeface="Lato"/>
            </a:endParaRPr>
          </a:p>
          <a:p>
            <a:pPr indent="-304800" lvl="0" marL="457200" rtl="0" algn="l">
              <a:lnSpc>
                <a:spcPct val="100000"/>
              </a:lnSpc>
              <a:spcBef>
                <a:spcPts val="1000"/>
              </a:spcBef>
              <a:spcAft>
                <a:spcPts val="0"/>
              </a:spcAft>
              <a:buClr>
                <a:schemeClr val="dk1"/>
              </a:buClr>
              <a:buSzPts val="1200"/>
              <a:buFont typeface="Lato"/>
              <a:buChar char="●"/>
            </a:pPr>
            <a:r>
              <a:rPr b="1" lang="en" sz="1200">
                <a:solidFill>
                  <a:schemeClr val="dk1"/>
                </a:solidFill>
                <a:latin typeface="Lato"/>
                <a:ea typeface="Lato"/>
                <a:cs typeface="Lato"/>
                <a:sym typeface="Lato"/>
              </a:rPr>
              <a:t>Chair</a:t>
            </a:r>
            <a:r>
              <a:rPr lang="en" sz="1200">
                <a:solidFill>
                  <a:schemeClr val="dk1"/>
                </a:solidFill>
                <a:latin typeface="Lato"/>
                <a:ea typeface="Lato"/>
                <a:cs typeface="Lato"/>
                <a:sym typeface="Lato"/>
              </a:rPr>
              <a:t>: Highest officer in a party organization. As the head, serves as the public face, spokesperson, and representative of the party. Charged with running meetings &amp; elections, day to day administration of the Party.  </a:t>
            </a:r>
            <a:endParaRPr sz="1200">
              <a:solidFill>
                <a:schemeClr val="dk1"/>
              </a:solidFill>
              <a:latin typeface="Lato"/>
              <a:ea typeface="Lato"/>
              <a:cs typeface="Lato"/>
              <a:sym typeface="Lato"/>
            </a:endParaRPr>
          </a:p>
          <a:p>
            <a:pPr indent="-304800" lvl="0" marL="457200" rtl="0" algn="l">
              <a:lnSpc>
                <a:spcPct val="100000"/>
              </a:lnSpc>
              <a:spcBef>
                <a:spcPts val="1000"/>
              </a:spcBef>
              <a:spcAft>
                <a:spcPts val="0"/>
              </a:spcAft>
              <a:buClr>
                <a:schemeClr val="dk1"/>
              </a:buClr>
              <a:buSzPts val="1200"/>
              <a:buFont typeface="Lato"/>
              <a:buChar char="●"/>
            </a:pPr>
            <a:r>
              <a:rPr b="1" lang="en" sz="1200">
                <a:solidFill>
                  <a:schemeClr val="dk1"/>
                </a:solidFill>
                <a:latin typeface="Lato"/>
                <a:ea typeface="Lato"/>
                <a:cs typeface="Lato"/>
                <a:sym typeface="Lato"/>
              </a:rPr>
              <a:t>Vice Chair: </a:t>
            </a:r>
            <a:r>
              <a:rPr lang="en" sz="1200">
                <a:solidFill>
                  <a:schemeClr val="dk1"/>
                </a:solidFill>
                <a:latin typeface="Lato"/>
                <a:ea typeface="Lato"/>
                <a:cs typeface="Lato"/>
                <a:sym typeface="Lato"/>
              </a:rPr>
              <a:t>Carries out the duties of the chair in their absence. Vice Chairs do not automatically become the chair in case of vacancy.</a:t>
            </a:r>
            <a:endParaRPr sz="1200">
              <a:solidFill>
                <a:schemeClr val="dk1"/>
              </a:solidFill>
              <a:latin typeface="Lato"/>
              <a:ea typeface="Lato"/>
              <a:cs typeface="Lato"/>
              <a:sym typeface="Lato"/>
            </a:endParaRPr>
          </a:p>
          <a:p>
            <a:pPr indent="0" lvl="0" marL="457200" rtl="0" algn="l">
              <a:lnSpc>
                <a:spcPct val="100000"/>
              </a:lnSpc>
              <a:spcBef>
                <a:spcPts val="1000"/>
              </a:spcBef>
              <a:spcAft>
                <a:spcPts val="0"/>
              </a:spcAft>
              <a:buNone/>
            </a:pPr>
            <a:r>
              <a:t/>
            </a:r>
            <a:endParaRPr sz="1200">
              <a:solidFill>
                <a:schemeClr val="dk1"/>
              </a:solidFill>
              <a:latin typeface="Lato"/>
              <a:ea typeface="Lato"/>
              <a:cs typeface="Lato"/>
              <a:sym typeface="Lato"/>
            </a:endParaRPr>
          </a:p>
          <a:p>
            <a:pPr indent="0" lvl="0" marL="0" rtl="0" algn="l">
              <a:lnSpc>
                <a:spcPct val="100000"/>
              </a:lnSpc>
              <a:spcBef>
                <a:spcPts val="0"/>
              </a:spcBef>
              <a:spcAft>
                <a:spcPts val="0"/>
              </a:spcAft>
              <a:buNone/>
            </a:pPr>
            <a:r>
              <a:t/>
            </a:r>
            <a:endParaRPr>
              <a:latin typeface="Lato"/>
              <a:ea typeface="Lato"/>
              <a:cs typeface="Lato"/>
              <a:sym typeface="Lato"/>
            </a:endParaRPr>
          </a:p>
          <a:p>
            <a:pPr indent="0" lvl="0" marL="457200" rtl="0" algn="l">
              <a:lnSpc>
                <a:spcPct val="150000"/>
              </a:lnSpc>
              <a:spcBef>
                <a:spcPts val="0"/>
              </a:spcBef>
              <a:spcAft>
                <a:spcPts val="0"/>
              </a:spcAft>
              <a:buNone/>
            </a:pPr>
            <a:r>
              <a:t/>
            </a:r>
            <a:endParaRPr>
              <a:latin typeface="Lato"/>
              <a:ea typeface="Lato"/>
              <a:cs typeface="Lato"/>
              <a:sym typeface="Lato"/>
            </a:endParaRPr>
          </a:p>
        </p:txBody>
      </p:sp>
      <p:sp>
        <p:nvSpPr>
          <p:cNvPr id="93" name="Google Shape;93;p20"/>
          <p:cNvSpPr txBox="1"/>
          <p:nvPr/>
        </p:nvSpPr>
        <p:spPr>
          <a:xfrm>
            <a:off x="280600" y="290150"/>
            <a:ext cx="8217300" cy="927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2400">
                <a:solidFill>
                  <a:srgbClr val="26ACE2"/>
                </a:solidFill>
                <a:latin typeface="Poppins ExtraBold"/>
                <a:ea typeface="Poppins ExtraBold"/>
                <a:cs typeface="Poppins ExtraBold"/>
                <a:sym typeface="Poppins ExtraBold"/>
              </a:rPr>
              <a:t>Party Leadership Defined</a:t>
            </a:r>
            <a:endParaRPr sz="2400">
              <a:solidFill>
                <a:srgbClr val="26ACE2"/>
              </a:solidFill>
              <a:latin typeface="Poppins ExtraBold"/>
              <a:ea typeface="Poppins ExtraBold"/>
              <a:cs typeface="Poppins ExtraBold"/>
              <a:sym typeface="Poppins ExtraBold"/>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97" name="Shape 97"/>
        <p:cNvGrpSpPr/>
        <p:nvPr/>
      </p:nvGrpSpPr>
      <p:grpSpPr>
        <a:xfrm>
          <a:off x="0" y="0"/>
          <a:ext cx="0" cy="0"/>
          <a:chOff x="0" y="0"/>
          <a:chExt cx="0" cy="0"/>
        </a:xfrm>
      </p:grpSpPr>
      <p:sp>
        <p:nvSpPr>
          <p:cNvPr id="98" name="Google Shape;98;p21"/>
          <p:cNvSpPr txBox="1"/>
          <p:nvPr/>
        </p:nvSpPr>
        <p:spPr>
          <a:xfrm>
            <a:off x="394750" y="1076625"/>
            <a:ext cx="8636400" cy="2459100"/>
          </a:xfrm>
          <a:prstGeom prst="rect">
            <a:avLst/>
          </a:prstGeom>
          <a:noFill/>
          <a:ln>
            <a:noFill/>
          </a:ln>
        </p:spPr>
        <p:txBody>
          <a:bodyPr anchorCtr="0" anchor="t" bIns="91425" lIns="91425" spcFirstLastPara="1" rIns="91425" wrap="square" tIns="91425">
            <a:noAutofit/>
          </a:bodyPr>
          <a:lstStyle/>
          <a:p>
            <a:pPr indent="-304800" lvl="0" marL="457200" rtl="0" algn="l">
              <a:lnSpc>
                <a:spcPct val="150000"/>
              </a:lnSpc>
              <a:spcBef>
                <a:spcPts val="0"/>
              </a:spcBef>
              <a:spcAft>
                <a:spcPts val="0"/>
              </a:spcAft>
              <a:buSzPts val="1200"/>
              <a:buFont typeface="Lato"/>
              <a:buChar char="●"/>
            </a:pPr>
            <a:r>
              <a:rPr b="1" lang="en" sz="1200">
                <a:latin typeface="Lato"/>
                <a:ea typeface="Lato"/>
                <a:cs typeface="Lato"/>
                <a:sym typeface="Lato"/>
              </a:rPr>
              <a:t>Treasurer: </a:t>
            </a:r>
            <a:r>
              <a:rPr lang="en" sz="1200">
                <a:latin typeface="Lato"/>
                <a:ea typeface="Lato"/>
                <a:cs typeface="Lato"/>
                <a:sym typeface="Lato"/>
              </a:rPr>
              <a:t>Chief financial officer of a party. Charged with implementing smooth &amp; efficient donation processing procedures, maintaining accurate records of each donor, donation, and expenditure, and filing timely reports to state and federal authorities. </a:t>
            </a:r>
            <a:endParaRPr sz="1200">
              <a:latin typeface="Lato"/>
              <a:ea typeface="Lato"/>
              <a:cs typeface="Lato"/>
              <a:sym typeface="Lato"/>
            </a:endParaRPr>
          </a:p>
          <a:p>
            <a:pPr indent="-304800" lvl="0" marL="457200" rtl="0" algn="l">
              <a:lnSpc>
                <a:spcPct val="150000"/>
              </a:lnSpc>
              <a:spcBef>
                <a:spcPts val="0"/>
              </a:spcBef>
              <a:spcAft>
                <a:spcPts val="0"/>
              </a:spcAft>
              <a:buSzPts val="1200"/>
              <a:buFont typeface="Lato"/>
              <a:buChar char="●"/>
            </a:pPr>
            <a:r>
              <a:rPr b="1" lang="en" sz="1200">
                <a:latin typeface="Lato"/>
                <a:ea typeface="Lato"/>
                <a:cs typeface="Lato"/>
                <a:sym typeface="Lato"/>
              </a:rPr>
              <a:t>Secretary:</a:t>
            </a:r>
            <a:r>
              <a:rPr lang="en" sz="1200">
                <a:latin typeface="Lato"/>
                <a:ea typeface="Lato"/>
                <a:cs typeface="Lato"/>
                <a:sym typeface="Lato"/>
              </a:rPr>
              <a:t> Charged with the creation, maintenance, and submission of party records (meeting minutes, roster of officers &amp; party leaders).</a:t>
            </a:r>
            <a:endParaRPr sz="1200">
              <a:latin typeface="Lato"/>
              <a:ea typeface="Lato"/>
              <a:cs typeface="Lato"/>
              <a:sym typeface="Lato"/>
            </a:endParaRPr>
          </a:p>
          <a:p>
            <a:pPr indent="-304800" lvl="0" marL="457200" rtl="0" algn="l">
              <a:lnSpc>
                <a:spcPct val="150000"/>
              </a:lnSpc>
              <a:spcBef>
                <a:spcPts val="0"/>
              </a:spcBef>
              <a:spcAft>
                <a:spcPts val="0"/>
              </a:spcAft>
              <a:buSzPts val="1200"/>
              <a:buFont typeface="Lato"/>
              <a:buChar char="●"/>
            </a:pPr>
            <a:r>
              <a:rPr b="1" lang="en" sz="1200">
                <a:latin typeface="Lato"/>
                <a:ea typeface="Lato"/>
                <a:cs typeface="Lato"/>
                <a:sym typeface="Lato"/>
              </a:rPr>
              <a:t>Precinct Delegate: </a:t>
            </a:r>
            <a:r>
              <a:rPr lang="en" sz="1200">
                <a:latin typeface="Lato"/>
                <a:ea typeface="Lato"/>
                <a:cs typeface="Lato"/>
                <a:sym typeface="Lato"/>
              </a:rPr>
              <a:t>The most localized representatives of the Democratic Party. Serve as campaign leaders in their precinct. Recruits new members, builds and maintains relationships with citizens in their precinct. </a:t>
            </a:r>
            <a:endParaRPr sz="1200">
              <a:latin typeface="Lato"/>
              <a:ea typeface="Lato"/>
              <a:cs typeface="Lato"/>
              <a:sym typeface="Lato"/>
            </a:endParaRPr>
          </a:p>
          <a:p>
            <a:pPr indent="-304800" lvl="0" marL="457200" rtl="0" algn="l">
              <a:lnSpc>
                <a:spcPct val="150000"/>
              </a:lnSpc>
              <a:spcBef>
                <a:spcPts val="0"/>
              </a:spcBef>
              <a:spcAft>
                <a:spcPts val="0"/>
              </a:spcAft>
              <a:buSzPts val="1200"/>
              <a:buFont typeface="Lato"/>
              <a:buChar char="●"/>
            </a:pPr>
            <a:r>
              <a:rPr b="1" lang="en" sz="1200">
                <a:latin typeface="Lato"/>
                <a:ea typeface="Lato"/>
                <a:cs typeface="Lato"/>
                <a:sym typeface="Lato"/>
              </a:rPr>
              <a:t>Committees: </a:t>
            </a:r>
            <a:r>
              <a:rPr lang="en" sz="1200">
                <a:latin typeface="Lato"/>
                <a:ea typeface="Lato"/>
                <a:cs typeface="Lato"/>
                <a:sym typeface="Lato"/>
              </a:rPr>
              <a:t>Committees are groups appointed for a specific purpose. They exist to make conducting business for larger groups more manageable and deliberate. Can be standing, convention, or ad hoc. </a:t>
            </a:r>
            <a:endParaRPr sz="1200">
              <a:latin typeface="Lato"/>
              <a:ea typeface="Lato"/>
              <a:cs typeface="Lato"/>
              <a:sym typeface="Lato"/>
            </a:endParaRPr>
          </a:p>
          <a:p>
            <a:pPr indent="0" lvl="0" marL="0" rtl="0" algn="l">
              <a:lnSpc>
                <a:spcPct val="150000"/>
              </a:lnSpc>
              <a:spcBef>
                <a:spcPts val="0"/>
              </a:spcBef>
              <a:spcAft>
                <a:spcPts val="0"/>
              </a:spcAft>
              <a:buNone/>
            </a:pPr>
            <a:r>
              <a:t/>
            </a:r>
            <a:endParaRPr b="1">
              <a:latin typeface="Lato"/>
              <a:ea typeface="Lato"/>
              <a:cs typeface="Lato"/>
              <a:sym typeface="Lato"/>
            </a:endParaRPr>
          </a:p>
          <a:p>
            <a:pPr indent="0" lvl="0" marL="0" rtl="0" algn="l">
              <a:lnSpc>
                <a:spcPct val="115000"/>
              </a:lnSpc>
              <a:spcBef>
                <a:spcPts val="0"/>
              </a:spcBef>
              <a:spcAft>
                <a:spcPts val="0"/>
              </a:spcAft>
              <a:buNone/>
            </a:pPr>
            <a:r>
              <a:t/>
            </a:r>
            <a:endParaRPr>
              <a:latin typeface="Lato"/>
              <a:ea typeface="Lato"/>
              <a:cs typeface="Lato"/>
              <a:sym typeface="Lato"/>
            </a:endParaRPr>
          </a:p>
          <a:p>
            <a:pPr indent="0" lvl="0" marL="457200" rtl="0" algn="l">
              <a:lnSpc>
                <a:spcPct val="150000"/>
              </a:lnSpc>
              <a:spcBef>
                <a:spcPts val="0"/>
              </a:spcBef>
              <a:spcAft>
                <a:spcPts val="0"/>
              </a:spcAft>
              <a:buNone/>
            </a:pPr>
            <a:r>
              <a:t/>
            </a:r>
            <a:endParaRPr>
              <a:latin typeface="Lato"/>
              <a:ea typeface="Lato"/>
              <a:cs typeface="Lato"/>
              <a:sym typeface="Lato"/>
            </a:endParaRPr>
          </a:p>
        </p:txBody>
      </p:sp>
      <p:sp>
        <p:nvSpPr>
          <p:cNvPr id="99" name="Google Shape;99;p21"/>
          <p:cNvSpPr txBox="1"/>
          <p:nvPr/>
        </p:nvSpPr>
        <p:spPr>
          <a:xfrm>
            <a:off x="280575" y="448650"/>
            <a:ext cx="8217300" cy="927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2400">
                <a:solidFill>
                  <a:srgbClr val="26ACE2"/>
                </a:solidFill>
                <a:latin typeface="Poppins ExtraBold"/>
                <a:ea typeface="Poppins ExtraBold"/>
                <a:cs typeface="Poppins ExtraBold"/>
                <a:sym typeface="Poppins ExtraBold"/>
              </a:rPr>
              <a:t>Party Leadership Defined (continued)</a:t>
            </a:r>
            <a:endParaRPr sz="2400">
              <a:solidFill>
                <a:srgbClr val="26ACE2"/>
              </a:solidFill>
              <a:latin typeface="Poppins ExtraBold"/>
              <a:ea typeface="Poppins ExtraBold"/>
              <a:cs typeface="Poppins ExtraBold"/>
              <a:sym typeface="Poppins ExtraBold"/>
            </a:endParaRPr>
          </a:p>
          <a:p>
            <a:pPr indent="0" lvl="0" marL="0" rtl="0" algn="l">
              <a:spcBef>
                <a:spcPts val="0"/>
              </a:spcBef>
              <a:spcAft>
                <a:spcPts val="0"/>
              </a:spcAft>
              <a:buNone/>
            </a:pPr>
            <a:r>
              <a:t/>
            </a:r>
            <a:endParaRPr sz="2400">
              <a:solidFill>
                <a:srgbClr val="26ACE2"/>
              </a:solidFill>
              <a:latin typeface="Poppins ExtraBold"/>
              <a:ea typeface="Poppins ExtraBold"/>
              <a:cs typeface="Poppins ExtraBold"/>
              <a:sym typeface="Poppins ExtraBold"/>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