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30"/>
  </p:notesMasterIdLst>
  <p:sldIdLst>
    <p:sldId id="272" r:id="rId3"/>
    <p:sldId id="257" r:id="rId4"/>
    <p:sldId id="281" r:id="rId5"/>
    <p:sldId id="280" r:id="rId6"/>
    <p:sldId id="258" r:id="rId7"/>
    <p:sldId id="260" r:id="rId8"/>
    <p:sldId id="276" r:id="rId9"/>
    <p:sldId id="282" r:id="rId10"/>
    <p:sldId id="259" r:id="rId11"/>
    <p:sldId id="256" r:id="rId12"/>
    <p:sldId id="261" r:id="rId13"/>
    <p:sldId id="271" r:id="rId14"/>
    <p:sldId id="273" r:id="rId15"/>
    <p:sldId id="277" r:id="rId16"/>
    <p:sldId id="265" r:id="rId17"/>
    <p:sldId id="262" r:id="rId18"/>
    <p:sldId id="278" r:id="rId19"/>
    <p:sldId id="274" r:id="rId20"/>
    <p:sldId id="275" r:id="rId21"/>
    <p:sldId id="269" r:id="rId22"/>
    <p:sldId id="268" r:id="rId23"/>
    <p:sldId id="270" r:id="rId24"/>
    <p:sldId id="279" r:id="rId25"/>
    <p:sldId id="283" r:id="rId26"/>
    <p:sldId id="284" r:id="rId27"/>
    <p:sldId id="264" r:id="rId28"/>
    <p:sldId id="266" r:id="rId29"/>
  </p:sldIdLst>
  <p:sldSz cx="9144000" cy="5143500" type="screen16x9"/>
  <p:notesSz cx="6858000" cy="9144000"/>
  <p:embeddedFontLst>
    <p:embeddedFont>
      <p:font typeface="Avenir Black" panose="02000503020000020003" pitchFamily="2" charset="0"/>
      <p:bold r:id="rId31"/>
      <p:italic r:id="rId32"/>
      <p:boldItalic r:id="rId33"/>
    </p:embeddedFont>
    <p:embeddedFont>
      <p:font typeface="Avenir Book" panose="02000503020000020003" pitchFamily="2" charset="0"/>
      <p:regular r:id="rId34"/>
      <p:italic r:id="rId35"/>
    </p:embeddedFont>
    <p:embeddedFont>
      <p:font typeface="Avenir Medium" panose="02000503020000020003" pitchFamily="2" charset="0"/>
      <p:regular r:id="rId36"/>
      <p:italic r:id="rId37"/>
    </p:embeddedFont>
    <p:embeddedFont>
      <p:font typeface="Calibri" panose="020F0502020204030204" pitchFamily="34" charset="0"/>
      <p:regular r:id="rId38"/>
      <p:bold r:id="rId39"/>
      <p:italic r:id="rId40"/>
      <p:boldItalic r:id="rId41"/>
    </p:embeddedFont>
    <p:embeddedFont>
      <p:font typeface="Constantia" panose="02030602050306030303" pitchFamily="18"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Noto Sans Symbols" panose="020B0502040504020204" pitchFamily="3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39"/>
    <p:restoredTop sz="88207"/>
  </p:normalViewPr>
  <p:slideViewPr>
    <p:cSldViewPr snapToGrid="0">
      <p:cViewPr varScale="1">
        <p:scale>
          <a:sx n="189" d="100"/>
          <a:sy n="189" d="100"/>
        </p:scale>
        <p:origin x="184" y="8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14f9fc8e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Welcome to Bench Building and Candidate Recruitment training and Best Practices.</a:t>
            </a:r>
            <a:endParaRPr dirty="0"/>
          </a:p>
        </p:txBody>
      </p:sp>
      <p:sp>
        <p:nvSpPr>
          <p:cNvPr id="105" name="Google Shape;105;gc514f9fc8e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650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14f9fc8e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Bench building should include plans to make your bench a strong bench. You can strengthen your bench by keeping these recruits engaged – working within the party, volunteering on other campaigns to gain campaign experience, attending candidate trainings, learning how to raise funds, etc. Basically, gaining the skills early so that they are more effective and seasoned campaigners by the time they are ready to run. Work with your Project83 organizer. We can connect candidates and bench recruits to local or online candidate trainings or get them plugged in to other races that may be going on within a region.</a:t>
            </a:r>
            <a:endParaRPr dirty="0"/>
          </a:p>
        </p:txBody>
      </p:sp>
      <p:sp>
        <p:nvSpPr>
          <p:cNvPr id="105" name="Google Shape;105;gc514f9fc8e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514f9fc8e_0_2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Questions?</a:t>
            </a:r>
            <a:endParaRPr dirty="0"/>
          </a:p>
        </p:txBody>
      </p:sp>
      <p:sp>
        <p:nvSpPr>
          <p:cNvPr id="135" name="Google Shape;135;gc514f9fc8e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14f9fc8e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As mentioned at the beginning of Bench Building – candidate recruitment is similar, but not the same. Candidate recruiting is to recruit a candidate to run for a specific office at a specific time (cycle). This is much more targeted than building the bench. The first step to recruiting candidates is to start by looking at your bench to see if you already have someone ready who meets the needs of a seat that you are recruiting for. For example, let's say that you are recruiting for a county Prosecutor seat. Your first stop would be to see if any of the folks on your bench are attorneys, law enforcement, etc. who would/could be qualified to run for Prosecutor,.</a:t>
            </a:r>
            <a:endParaRPr dirty="0"/>
          </a:p>
        </p:txBody>
      </p:sp>
      <p:sp>
        <p:nvSpPr>
          <p:cNvPr id="105" name="Google Shape;105;gc514f9fc8e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981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1" dirty="0"/>
              <a:t>#TRUTH</a:t>
            </a:r>
            <a:r>
              <a:rPr lang="en-US" b="0" dirty="0"/>
              <a:t> To put this another way… YOU LOSE every seat that you leave unfilled by a candidate. We don’t want to roll over and go all belly-up to let the Republicans trample over us. We shouldn’t give them a free pass on anything.</a:t>
            </a:r>
            <a:endParaRPr lang="en-US" b="1" dirty="0"/>
          </a:p>
        </p:txBody>
      </p:sp>
    </p:spTree>
    <p:extLst>
      <p:ext uri="{BB962C8B-B14F-4D97-AF65-F5344CB8AC3E}">
        <p14:creationId xmlns:p14="http://schemas.microsoft.com/office/powerpoint/2010/main" val="425167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70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514f9fc8e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So now we have the Public Office Guide – now we need to start a candidate recruiting tracker to track prospects or candidates for all the seats identified in the first step. This is also a great place to keep data or notes for future cycles (more bench building)  Just like the Public Office guide that you created in the Bench Building more data is better. Your candidate recruiting tracker should have as many notes as possible or data points to help effectively track prospects and recruits. This example is for Cannon township in Kent County. I recommend a separate sheet or tab for each office that you are recruiting for. Start with researching possible recruits and logging them in the tracker… rank them however you feel is best… then start the process of working down the lists to have the conversations with potential recruits. Some may not have any interest, some may be great candidates for your bench, and hopefully – you find the candidate for the seat you are working to fill.</a:t>
            </a:r>
            <a:endParaRPr dirty="0"/>
          </a:p>
        </p:txBody>
      </p:sp>
      <p:sp>
        <p:nvSpPr>
          <p:cNvPr id="129" name="Google Shape;129;gc514f9fc8e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066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We are Democrats – but we should be recruiting for nonpartisan offices as well as partisan offices. Another bench building tool. </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Always know, you are NOT the only ones out there recruiting. The more that you communicate with our partners and caucuses, the better the recruiting process will go, and you can reduce the possibility of unintended primary races. As soon as someone approaches you wanting to run for a State House or State Senate seat… make sure that you alert the appropriate caucus leader. </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348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As a redistricting year – and with redistricting data arriving six months later than normal… we are faced with additional recruiting challenges. Data is your friend. This map is a prime example. The color ramp gives a visual representation of the 2020 Party Base. (Base numbers are calculated from the Board of Ed and University boards… do look to Presidential / Gubernatorial performance as a basis for Dem Base or strength).  The green lines in this map are current County Commission boundary lines. Unlike a traditional year where you are looking to recruit for individual seats…</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047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Look to identify possible candidate or bench recruits from communities or neighborhoods rather than from within the current, existing lines.  Be cautious to avoid recruiting on top of sitting Democratic office-holders. We are months away from knowing what the new lines will be. Don’t let this hamper your recruitment efforts. Now you can see why there was such a strong emphasis on local data earlier. The more that you know, the better you will be at recruiting the best candidates for each seat. </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765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514f9fc8e_0_2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Candidate recruitment has two purposes. Obviously, recruiting candidates for every seat is the end goal. But first we need to do some research to identify the seats, terms of office, opposition, etc.  From there we will work to start identifying potential candidates and start building the bench for future elections. Understanding this will help inform the recruiting process and will give additional options for when you have the recruiting conversation with prospective candidates. The best plan… is to create an actual plan to guide this process.</a:t>
            </a:r>
            <a:endParaRPr dirty="0"/>
          </a:p>
        </p:txBody>
      </p:sp>
      <p:sp>
        <p:nvSpPr>
          <p:cNvPr id="111" name="Google Shape;111;gc514f9fc8e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Now for the nuts and bolts. The question I get most often is… where do I find or identify potential candidates. Start by having conversations with a wide variety of folks from like-minded organizations, community groups, etc. We are looking for much more than a warm body to run for offices. Finding the best person to represent their community takes work. Ultimately, we are recruiting potential policy-makers and representatives of the people.</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8416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As you get deeper into the recruiting and start running out of ideas – there are some tools that you can use to prospect for more. Let’s look at these starting with the lowest-hanging fruit… your county or MDP membership lists. Members of the party are the easiest to approach and have a vested interest in Democratic representation. I have found that just reviewing member lists has reminded me of people I had forgotten about. This should be your first layer of prospecting. We’ll cover VAN and Sec of State in just a moment.</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Other prospecting tools could be an online form on your county or district party website for people to express interest. An email plea to membership, </a:t>
            </a:r>
            <a:r>
              <a:rPr lang="en-US" dirty="0" err="1"/>
              <a:t>etc</a:t>
            </a:r>
            <a:r>
              <a:rPr lang="en-US" dirty="0"/>
              <a:t> encouraging members to fill out the form, forming committees or groups to fan out throughout the community to help identify potential prospects, or just sitting down for one-on-one meetings with potential prospects and smiley talking through the idea of their running for office with them.</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8348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Cold-calling prospecting… Identifying new potential prospects or local party members. The big ancillary benefit of calling High Dem Score prospects – if they have no interest in running for office – you have the opportunity to invite them to engage with your party, invite them to meetings, etc. Since you have them on the phone to talk about running for office – even if they turn you down you can always fall back on growing your local party.</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5098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And this applies for any outreach that you do with donors, etc. With donor prospects for recruiting – invite them to engage with the local party but DO NOT ask them for funds on this call. You already know that these prospects are Democratic donors. But do not exploit that on your intro cold call. It is rude, bad form, and could drive them away from participating. Use this as an opportunity to meet them, build a relationship, invite them to events or find ways for them to engage… once you build the relationship, then you can begin making financial asks. I cannot emphasize enough… build the relationship before asking for money. If you already know this person or already have a relationship – knock yourself out and go for the ask. But if it is a new prospect. Put your time in and earn the financial ask. Don’t get sidetracked. You are prospecting recruits or for your bench. Stay on task even f they are donors.</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857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Back in the day, we used to lovingly refer to certain seats as, “No way in hell” seats. Even in the 10% Dem Base seat… we want to give Democrats who live in that district a choice. In cases like this, we recruit someone who is willing to run. If we can not find someone willing to run a campaign – we will fall back to a volunteer to place their name on the ballot to give fellow Democrats a choice. There is a huge importance to this. Empty spaces on the ballot cause more ballot or voter drop-off. Wherever there is hole in a ballot – all races below suffer from voter drop-off.</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9324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14f9fc8e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Here is the story of how “a No way in hell candidate” Bill Farmer volunteered to have his name on the ballot against the Republican Speaker of the House and nearly won!  Lightning does strike. I have other examples of seats that we picked-up simply by making sure that we had a candidate in place, even in areas that we wouldn’t have otherwise been competitive. But I use this example because I was the one who recruited Bill. He literally agreed to run as a favor. He had no intention to run. We didn’t do any polling – we had no idea that Bolger was vulnerable. MIRS News out of Lansing dropped a poll in that district to show that Farmer was within striking distance. That poll was three weeks before Election Day. In three weeks we blanketed the district with yard signs, hit the doors, and started a campaign from zero. Imagine what could have happened if we had a few more weeks to talk to voters or to get Bill’s name out.</a:t>
            </a:r>
            <a:endParaRPr dirty="0"/>
          </a:p>
        </p:txBody>
      </p:sp>
      <p:sp>
        <p:nvSpPr>
          <p:cNvPr id="140" name="Google Shape;140;gc514f9fc8e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3356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514f9fc8e_0_24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Project83 is here to help your recruits. We have training programs like NDTC, Regional MDP candidate trainings, Great Lakes Political Academy, etc. that we can help candidates with. And as MDP we offer some additional support and cost-saving programs. As a party, we do not directly fund campaigns, but we do provide campaign support, opportunities, and tools to help all candidates up and down the ballot. We also help integrate down-ballot races with the </a:t>
            </a:r>
            <a:r>
              <a:rPr lang="en-US" dirty="0" err="1"/>
              <a:t>OneMichigan</a:t>
            </a:r>
            <a:r>
              <a:rPr lang="en-US" dirty="0"/>
              <a:t> Coordinated Campaigns.</a:t>
            </a:r>
            <a:endParaRPr dirty="0"/>
          </a:p>
        </p:txBody>
      </p:sp>
      <p:sp>
        <p:nvSpPr>
          <p:cNvPr id="152" name="Google Shape;152;gc514f9fc8e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514f9fc8e_0_2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Questions?</a:t>
            </a:r>
            <a:endParaRPr dirty="0"/>
          </a:p>
        </p:txBody>
      </p:sp>
      <p:sp>
        <p:nvSpPr>
          <p:cNvPr id="135" name="Google Shape;135;gc514f9fc8e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993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14f9fc8e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Bench building – how does bench building differ from candidate recruiting? Bench building is basically your succession plan. It is recruiting early – preparing people to run for office in the future. Rather than scrambling to recruit and fill a particular seat when a vacancy occurs… you have a bench of potential candidates ready to run for office.</a:t>
            </a:r>
            <a:endParaRPr dirty="0"/>
          </a:p>
        </p:txBody>
      </p:sp>
      <p:sp>
        <p:nvSpPr>
          <p:cNvPr id="105" name="Google Shape;105;gc514f9fc8e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559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14f9fc8e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It all starts with data. From knowing about the individual seats to the underlying data of each precinct – the more that you know, the easier it is to identify potential candidates or to recruit someone for the offices in question.</a:t>
            </a:r>
            <a:endParaRPr dirty="0"/>
          </a:p>
        </p:txBody>
      </p:sp>
      <p:sp>
        <p:nvSpPr>
          <p:cNvPr id="105" name="Google Shape;105;gc514f9fc8e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119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514f9fc8e_0_2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a:t>
            </a:r>
            <a:r>
              <a:rPr lang="en-US" dirty="0" err="1"/>
              <a:t>FunFact</a:t>
            </a:r>
            <a:r>
              <a:rPr lang="en-US" dirty="0"/>
              <a:t>… it is not a plan unless it is written down and sharable with others.</a:t>
            </a:r>
            <a:endParaRPr dirty="0"/>
          </a:p>
        </p:txBody>
      </p:sp>
      <p:sp>
        <p:nvSpPr>
          <p:cNvPr id="117" name="Google Shape;117;gc514f9fc8e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514f9fc8e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The first part of your plan – you should create a complete inventory of every elected office (partisan and nonpartisan) in your county or district. Here is an example of a Public Office Guide. Make sure that your master document includes the office term, election dates, filing dates or requirements, etc. For instance, does the seat require a certain number of petition signatures? Can you simply pay a filing fee?  Who currently occupies the seat? Are we working to protect the incumbent or flip the seat? Who else has filed to run for the seat. When it comes to the Public Office Guide… more info is better than the bare minimum. Since this guide is a living document – you can have several people (a committee perhaps) working on keeping the data updated in an ongoing basis and on identifying potential candidates, etc.</a:t>
            </a:r>
            <a:endParaRPr dirty="0"/>
          </a:p>
        </p:txBody>
      </p:sp>
      <p:sp>
        <p:nvSpPr>
          <p:cNvPr id="129" name="Google Shape;129;gc514f9fc8e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14f9fc8e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58750" indent="0">
              <a:buNone/>
            </a:pPr>
            <a:r>
              <a:rPr lang="en-US" b="1" dirty="0">
                <a:latin typeface="Avenir Black" panose="02000503020000020003" pitchFamily="2" charset="0"/>
              </a:rPr>
              <a:t>Recruiting Best Practices - Know the data, know the seats</a:t>
            </a:r>
          </a:p>
          <a:p>
            <a:pPr marL="158750" indent="0">
              <a:buNone/>
            </a:pPr>
            <a:endParaRPr lang="en-US" dirty="0">
              <a:latin typeface="Avenir Book" panose="02000503020000020003" pitchFamily="2" charset="0"/>
            </a:endParaRPr>
          </a:p>
          <a:p>
            <a:pPr marL="158750" indent="0">
              <a:buNone/>
            </a:pPr>
            <a:r>
              <a:rPr lang="en-US" dirty="0">
                <a:latin typeface="Avenir Book" panose="02000503020000020003" pitchFamily="2" charset="0"/>
              </a:rPr>
              <a:t>The more that you know about any given seat, the precincts that make-up each seat, etc.…the better to inform, prepare, and recruit a potential candidate to that seat. So, try to include as much of this type of data into your plan so that everyone who is working on recruitment can share and build on this data to recruit the best candidates to run for office. Much of the data compilation work that you can do earlier in this process before recruiting candidate – you can eventually share with your candidates to save them from having to start their research from scratch.</a:t>
            </a:r>
            <a:endParaRPr dirty="0"/>
          </a:p>
        </p:txBody>
      </p:sp>
      <p:sp>
        <p:nvSpPr>
          <p:cNvPr id="105" name="Google Shape;105;gc514f9fc8e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6502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14f9fc8e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None/>
            </a:pPr>
            <a:r>
              <a:rPr lang="en-US" dirty="0"/>
              <a:t>You do not need to be as fancy as the maps. Including the appropriate data in any format is sufficient (spreadsheets, notes, etc.) Personally, I am a big fan of visualized data – it helps people get an immediate grasp of the data which is very helpful in recruiting. But it is not necessary at all. A comparison chart or table of various data points works as well. The bottom line is to compile the data into a sharable plan. Use collaborative tools like Google Drive, Google Sheets, etc. and share the workload and burden of tracking down the data. I also recommend appointing one person to be the “gatekeeper” of the data – to be the one to invite others,  provide access, and manage the security of the online file – but more importantly, to set the data conventions and standardization rules to keep the data clean and consistent. </a:t>
            </a:r>
          </a:p>
        </p:txBody>
      </p:sp>
      <p:sp>
        <p:nvSpPr>
          <p:cNvPr id="105" name="Google Shape;105;gc514f9fc8e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717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514f9fc8e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dirty="0"/>
              <a:t>These have already been mentioned in passing – but are worth their own slide. </a:t>
            </a:r>
            <a:endParaRPr dirty="0"/>
          </a:p>
        </p:txBody>
      </p:sp>
      <p:sp>
        <p:nvSpPr>
          <p:cNvPr id="123" name="Google Shape;123;gc514f9fc8e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22959" y="214952"/>
            <a:ext cx="7543800" cy="1088100"/>
          </a:xfrm>
          <a:prstGeom prst="rect">
            <a:avLst/>
          </a:prstGeom>
          <a:noFill/>
          <a:ln>
            <a:noFill/>
          </a:ln>
        </p:spPr>
        <p:txBody>
          <a:bodyPr spcFirstLastPara="1" wrap="square" lIns="68575" tIns="68575" rIns="68575" bIns="68575" anchor="b" anchorCtr="0">
            <a:noAutofit/>
          </a:bodyPr>
          <a:lstStyle>
            <a:lvl1pPr lvl="0" algn="l" rtl="0">
              <a:lnSpc>
                <a:spcPct val="85000"/>
              </a:lnSpc>
              <a:spcBef>
                <a:spcPts val="0"/>
              </a:spcBef>
              <a:spcAft>
                <a:spcPts val="0"/>
              </a:spcAft>
              <a:buClr>
                <a:srgbClr val="3F3F3F"/>
              </a:buClr>
              <a:buSzPts val="2700"/>
              <a:buFont typeface="Calibri"/>
              <a:buNone/>
              <a:defRPr/>
            </a:lvl1pPr>
            <a:lvl2pPr lvl="1" algn="l" rtl="0">
              <a:lnSpc>
                <a:spcPct val="100000"/>
              </a:lnSpc>
              <a:spcBef>
                <a:spcPts val="0"/>
              </a:spcBef>
              <a:spcAft>
                <a:spcPts val="0"/>
              </a:spcAft>
              <a:buSzPts val="2700"/>
              <a:buFont typeface="Arial"/>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56" name="Google Shape;56;p14"/>
          <p:cNvSpPr txBox="1">
            <a:spLocks noGrp="1"/>
          </p:cNvSpPr>
          <p:nvPr>
            <p:ph type="body" idx="1"/>
          </p:nvPr>
        </p:nvSpPr>
        <p:spPr>
          <a:xfrm>
            <a:off x="822959" y="1384300"/>
            <a:ext cx="7543800" cy="3017400"/>
          </a:xfrm>
          <a:prstGeom prst="rect">
            <a:avLst/>
          </a:prstGeom>
          <a:noFill/>
          <a:ln>
            <a:noFill/>
          </a:ln>
        </p:spPr>
        <p:txBody>
          <a:bodyPr spcFirstLastPara="1" wrap="square" lIns="68575" tIns="68575" rIns="68575" bIns="68575" anchor="t" anchorCtr="0">
            <a:noAutofit/>
          </a:bodyPr>
          <a:lstStyle>
            <a:lvl1pPr marL="457200" lvl="0" indent="-374650" algn="l" rtl="0">
              <a:lnSpc>
                <a:spcPct val="90000"/>
              </a:lnSpc>
              <a:spcBef>
                <a:spcPts val="900"/>
              </a:spcBef>
              <a:spcAft>
                <a:spcPts val="0"/>
              </a:spcAft>
              <a:buClr>
                <a:schemeClr val="accent1"/>
              </a:buClr>
              <a:buSzPts val="2300"/>
              <a:buFont typeface="Calibri"/>
              <a:buChar char=" "/>
              <a:defRPr/>
            </a:lvl1pPr>
            <a:lvl2pPr marL="914400" lvl="1" indent="-342900" algn="l" rtl="0">
              <a:lnSpc>
                <a:spcPct val="90000"/>
              </a:lnSpc>
              <a:spcBef>
                <a:spcPts val="200"/>
              </a:spcBef>
              <a:spcAft>
                <a:spcPts val="0"/>
              </a:spcAft>
              <a:buClr>
                <a:schemeClr val="accent1"/>
              </a:buClr>
              <a:buSzPts val="1800"/>
              <a:buFont typeface="Calibri"/>
              <a:buChar char="◦"/>
              <a:defRPr/>
            </a:lvl2pPr>
            <a:lvl3pPr marL="1371600" lvl="2" indent="-342900" algn="l" rtl="0">
              <a:lnSpc>
                <a:spcPct val="90000"/>
              </a:lnSpc>
              <a:spcBef>
                <a:spcPts val="300"/>
              </a:spcBef>
              <a:spcAft>
                <a:spcPts val="0"/>
              </a:spcAft>
              <a:buClr>
                <a:schemeClr val="accent1"/>
              </a:buClr>
              <a:buSzPts val="1800"/>
              <a:buFont typeface="Calibri"/>
              <a:buChar char="◦"/>
              <a:defRPr/>
            </a:lvl3pPr>
            <a:lvl4pPr marL="1828800" lvl="3" indent="-317500" algn="l" rtl="0">
              <a:lnSpc>
                <a:spcPct val="90000"/>
              </a:lnSpc>
              <a:spcBef>
                <a:spcPts val="300"/>
              </a:spcBef>
              <a:spcAft>
                <a:spcPts val="0"/>
              </a:spcAft>
              <a:buClr>
                <a:schemeClr val="accent1"/>
              </a:buClr>
              <a:buSzPts val="1400"/>
              <a:buFont typeface="Calibri"/>
              <a:buChar char="◦"/>
              <a:defRPr/>
            </a:lvl4pPr>
            <a:lvl5pPr marL="2286000" lvl="4" indent="-317500" algn="l" rtl="0">
              <a:lnSpc>
                <a:spcPct val="90000"/>
              </a:lnSpc>
              <a:spcBef>
                <a:spcPts val="300"/>
              </a:spcBef>
              <a:spcAft>
                <a:spcPts val="0"/>
              </a:spcAft>
              <a:buClr>
                <a:schemeClr val="accent1"/>
              </a:buClr>
              <a:buSzPts val="1400"/>
              <a:buFont typeface="Calibri"/>
              <a:buChar char="◦"/>
              <a:defRPr/>
            </a:lvl5pPr>
            <a:lvl6pPr marL="2743200" lvl="5" indent="-317500" algn="l" rtl="0">
              <a:lnSpc>
                <a:spcPct val="90000"/>
              </a:lnSpc>
              <a:spcBef>
                <a:spcPts val="300"/>
              </a:spcBef>
              <a:spcAft>
                <a:spcPts val="0"/>
              </a:spcAft>
              <a:buClr>
                <a:schemeClr val="accent1"/>
              </a:buClr>
              <a:buSzPts val="1400"/>
              <a:buFont typeface="Calibri"/>
              <a:buChar char="◦"/>
              <a:defRPr/>
            </a:lvl6pPr>
            <a:lvl7pPr marL="3200400" lvl="6" indent="-317500" algn="l" rtl="0">
              <a:lnSpc>
                <a:spcPct val="90000"/>
              </a:lnSpc>
              <a:spcBef>
                <a:spcPts val="300"/>
              </a:spcBef>
              <a:spcAft>
                <a:spcPts val="0"/>
              </a:spcAft>
              <a:buClr>
                <a:schemeClr val="accent1"/>
              </a:buClr>
              <a:buSzPts val="1400"/>
              <a:buFont typeface="Calibri"/>
              <a:buChar char="◦"/>
              <a:defRPr/>
            </a:lvl7pPr>
            <a:lvl8pPr marL="3657600" lvl="7" indent="-317500" algn="l" rtl="0">
              <a:lnSpc>
                <a:spcPct val="90000"/>
              </a:lnSpc>
              <a:spcBef>
                <a:spcPts val="300"/>
              </a:spcBef>
              <a:spcAft>
                <a:spcPts val="0"/>
              </a:spcAft>
              <a:buClr>
                <a:schemeClr val="accent1"/>
              </a:buClr>
              <a:buSzPts val="1400"/>
              <a:buFont typeface="Calibri"/>
              <a:buChar char="◦"/>
              <a:defRPr/>
            </a:lvl8pPr>
            <a:lvl9pPr marL="4114800" lvl="8" indent="-317500" algn="l" rtl="0">
              <a:lnSpc>
                <a:spcPct val="90000"/>
              </a:lnSpc>
              <a:spcBef>
                <a:spcPts val="300"/>
              </a:spcBef>
              <a:spcAft>
                <a:spcPts val="300"/>
              </a:spcAft>
              <a:buClr>
                <a:schemeClr val="accent1"/>
              </a:buClr>
              <a:buSzPts val="1400"/>
              <a:buFont typeface="Calibri"/>
              <a:buChar char="◦"/>
              <a:defRPr/>
            </a:lvl9pPr>
          </a:lstStyle>
          <a:p>
            <a:endParaRPr/>
          </a:p>
        </p:txBody>
      </p:sp>
      <p:sp>
        <p:nvSpPr>
          <p:cNvPr id="57" name="Google Shape;57;p14"/>
          <p:cNvSpPr txBox="1">
            <a:spLocks noGrp="1"/>
          </p:cNvSpPr>
          <p:nvPr>
            <p:ph type="dt" idx="10"/>
          </p:nvPr>
        </p:nvSpPr>
        <p:spPr>
          <a:xfrm>
            <a:off x="822959" y="4844839"/>
            <a:ext cx="18543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ftr" idx="11"/>
          </p:nvPr>
        </p:nvSpPr>
        <p:spPr>
          <a:xfrm>
            <a:off x="2764639" y="4844839"/>
            <a:ext cx="3617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9" name="Google Shape;59;p14"/>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200"/>
              <a:buFont typeface="Calibri"/>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1597819"/>
            <a:ext cx="7772400" cy="11025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5"/>
          <p:cNvSpPr txBox="1">
            <a:spLocks noGrp="1"/>
          </p:cNvSpPr>
          <p:nvPr>
            <p:ph type="subTitle" idx="1"/>
          </p:nvPr>
        </p:nvSpPr>
        <p:spPr>
          <a:xfrm>
            <a:off x="1371600" y="2914650"/>
            <a:ext cx="6400800" cy="1314600"/>
          </a:xfrm>
          <a:prstGeom prst="rect">
            <a:avLst/>
          </a:prstGeom>
          <a:noFill/>
          <a:ln>
            <a:noFill/>
          </a:ln>
        </p:spPr>
        <p:txBody>
          <a:bodyPr spcFirstLastPara="1" wrap="square" lIns="68575" tIns="68575" rIns="68575" bIns="68575" anchor="t" anchorCtr="0">
            <a:noAutofit/>
          </a:bodyPr>
          <a:lstStyle>
            <a:lvl1pPr lvl="0" algn="ctr" rtl="0">
              <a:lnSpc>
                <a:spcPct val="100000"/>
              </a:lnSpc>
              <a:spcBef>
                <a:spcPts val="500"/>
              </a:spcBef>
              <a:spcAft>
                <a:spcPts val="0"/>
              </a:spcAft>
              <a:buSzPts val="2300"/>
              <a:buFont typeface="Arial"/>
              <a:buNone/>
              <a:defRPr>
                <a:solidFill>
                  <a:srgbClr val="888888"/>
                </a:solidFill>
              </a:defRPr>
            </a:lvl1pPr>
            <a:lvl2pPr lvl="1" algn="ctr" rtl="0">
              <a:lnSpc>
                <a:spcPct val="100000"/>
              </a:lnSpc>
              <a:spcBef>
                <a:spcPts val="400"/>
              </a:spcBef>
              <a:spcAft>
                <a:spcPts val="0"/>
              </a:spcAft>
              <a:buSzPts val="1800"/>
              <a:buFont typeface="Arial"/>
              <a:buNone/>
              <a:defRPr>
                <a:solidFill>
                  <a:srgbClr val="888888"/>
                </a:solidFill>
              </a:defRPr>
            </a:lvl2pPr>
            <a:lvl3pPr lvl="2" algn="ctr" rtl="0">
              <a:lnSpc>
                <a:spcPct val="100000"/>
              </a:lnSpc>
              <a:spcBef>
                <a:spcPts val="400"/>
              </a:spcBef>
              <a:spcAft>
                <a:spcPts val="0"/>
              </a:spcAft>
              <a:buSzPts val="1800"/>
              <a:buFont typeface="Arial"/>
              <a:buNone/>
              <a:defRPr>
                <a:solidFill>
                  <a:srgbClr val="888888"/>
                </a:solidFill>
              </a:defRPr>
            </a:lvl3pPr>
            <a:lvl4pPr lvl="3" algn="ctr" rtl="0">
              <a:lnSpc>
                <a:spcPct val="100000"/>
              </a:lnSpc>
              <a:spcBef>
                <a:spcPts val="300"/>
              </a:spcBef>
              <a:spcAft>
                <a:spcPts val="0"/>
              </a:spcAft>
              <a:buSzPts val="1400"/>
              <a:buFont typeface="Arial"/>
              <a:buNone/>
              <a:defRPr>
                <a:solidFill>
                  <a:srgbClr val="888888"/>
                </a:solidFill>
              </a:defRPr>
            </a:lvl4pPr>
            <a:lvl5pPr lvl="4" algn="ctr" rtl="0">
              <a:lnSpc>
                <a:spcPct val="100000"/>
              </a:lnSpc>
              <a:spcBef>
                <a:spcPts val="300"/>
              </a:spcBef>
              <a:spcAft>
                <a:spcPts val="0"/>
              </a:spcAft>
              <a:buSzPts val="1400"/>
              <a:buFont typeface="Arial"/>
              <a:buNone/>
              <a:defRPr>
                <a:solidFill>
                  <a:srgbClr val="888888"/>
                </a:solidFill>
              </a:defRPr>
            </a:lvl5pPr>
            <a:lvl6pPr lvl="5" algn="ctr" rtl="0">
              <a:lnSpc>
                <a:spcPct val="100000"/>
              </a:lnSpc>
              <a:spcBef>
                <a:spcPts val="300"/>
              </a:spcBef>
              <a:spcAft>
                <a:spcPts val="0"/>
              </a:spcAft>
              <a:buSzPts val="1400"/>
              <a:buFont typeface="Arial"/>
              <a:buNone/>
              <a:defRPr>
                <a:solidFill>
                  <a:srgbClr val="888888"/>
                </a:solidFill>
              </a:defRPr>
            </a:lvl6pPr>
            <a:lvl7pPr lvl="6" algn="ctr" rtl="0">
              <a:lnSpc>
                <a:spcPct val="100000"/>
              </a:lnSpc>
              <a:spcBef>
                <a:spcPts val="300"/>
              </a:spcBef>
              <a:spcAft>
                <a:spcPts val="0"/>
              </a:spcAft>
              <a:buSzPts val="1400"/>
              <a:buFont typeface="Arial"/>
              <a:buNone/>
              <a:defRPr>
                <a:solidFill>
                  <a:srgbClr val="888888"/>
                </a:solidFill>
              </a:defRPr>
            </a:lvl7pPr>
            <a:lvl8pPr lvl="7" algn="ctr" rtl="0">
              <a:lnSpc>
                <a:spcPct val="100000"/>
              </a:lnSpc>
              <a:spcBef>
                <a:spcPts val="300"/>
              </a:spcBef>
              <a:spcAft>
                <a:spcPts val="0"/>
              </a:spcAft>
              <a:buSzPts val="1400"/>
              <a:buFont typeface="Arial"/>
              <a:buNone/>
              <a:defRPr>
                <a:solidFill>
                  <a:srgbClr val="888888"/>
                </a:solidFill>
              </a:defRPr>
            </a:lvl8pPr>
            <a:lvl9pPr lvl="8" algn="ctr" rtl="0">
              <a:lnSpc>
                <a:spcPct val="100000"/>
              </a:lnSpc>
              <a:spcBef>
                <a:spcPts val="300"/>
              </a:spcBef>
              <a:spcAft>
                <a:spcPts val="0"/>
              </a:spcAft>
              <a:buSzPts val="1400"/>
              <a:buFont typeface="Arial"/>
              <a:buNone/>
              <a:defRPr>
                <a:solidFill>
                  <a:srgbClr val="888888"/>
                </a:solidFill>
              </a:defRPr>
            </a:lvl9pPr>
          </a:lstStyle>
          <a:p>
            <a:endParaRPr/>
          </a:p>
        </p:txBody>
      </p:sp>
      <p:sp>
        <p:nvSpPr>
          <p:cNvPr id="63" name="Google Shape;63;p15"/>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4" name="Google Shape;64;p15"/>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5" name="Google Shape;65;p15"/>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a:lvl1pPr>
            <a:lvl2pPr marL="0" lvl="1" indent="0" algn="l" rtl="0">
              <a:lnSpc>
                <a:spcPct val="100000"/>
              </a:lnSpc>
              <a:spcBef>
                <a:spcPts val="0"/>
              </a:spcBef>
              <a:spcAft>
                <a:spcPts val="0"/>
              </a:spcAft>
              <a:buClr>
                <a:srgbClr val="000000"/>
              </a:buClr>
              <a:buSzPts val="1100"/>
              <a:buFont typeface="Arial"/>
              <a:buNone/>
              <a:defRPr/>
            </a:lvl2pPr>
            <a:lvl3pPr marL="0" lvl="2" indent="0" algn="l" rtl="0">
              <a:lnSpc>
                <a:spcPct val="100000"/>
              </a:lnSpc>
              <a:spcBef>
                <a:spcPts val="0"/>
              </a:spcBef>
              <a:spcAft>
                <a:spcPts val="0"/>
              </a:spcAft>
              <a:buClr>
                <a:srgbClr val="000000"/>
              </a:buClr>
              <a:buSzPts val="1100"/>
              <a:buFont typeface="Arial"/>
              <a:buNone/>
              <a:defRPr/>
            </a:lvl3pPr>
            <a:lvl4pPr marL="0" lvl="3" indent="0" algn="l" rtl="0">
              <a:lnSpc>
                <a:spcPct val="100000"/>
              </a:lnSpc>
              <a:spcBef>
                <a:spcPts val="0"/>
              </a:spcBef>
              <a:spcAft>
                <a:spcPts val="0"/>
              </a:spcAft>
              <a:buClr>
                <a:srgbClr val="000000"/>
              </a:buClr>
              <a:buSzPts val="1100"/>
              <a:buFont typeface="Arial"/>
              <a:buNone/>
              <a:defRPr/>
            </a:lvl4pPr>
            <a:lvl5pPr marL="0" lvl="4" indent="0" algn="l" rtl="0">
              <a:lnSpc>
                <a:spcPct val="100000"/>
              </a:lnSpc>
              <a:spcBef>
                <a:spcPts val="0"/>
              </a:spcBef>
              <a:spcAft>
                <a:spcPts val="0"/>
              </a:spcAft>
              <a:buClr>
                <a:srgbClr val="000000"/>
              </a:buClr>
              <a:buSzPts val="1100"/>
              <a:buFont typeface="Arial"/>
              <a:buNone/>
              <a:defRPr/>
            </a:lvl5pPr>
            <a:lvl6pPr marL="0" lvl="5" indent="0" algn="l" rtl="0">
              <a:lnSpc>
                <a:spcPct val="100000"/>
              </a:lnSpc>
              <a:spcBef>
                <a:spcPts val="0"/>
              </a:spcBef>
              <a:spcAft>
                <a:spcPts val="0"/>
              </a:spcAft>
              <a:buClr>
                <a:srgbClr val="000000"/>
              </a:buClr>
              <a:buSzPts val="1100"/>
              <a:buFont typeface="Arial"/>
              <a:buNone/>
              <a:defRPr/>
            </a:lvl6pPr>
            <a:lvl7pPr marL="0" lvl="6" indent="0" algn="l" rtl="0">
              <a:lnSpc>
                <a:spcPct val="100000"/>
              </a:lnSpc>
              <a:spcBef>
                <a:spcPts val="0"/>
              </a:spcBef>
              <a:spcAft>
                <a:spcPts val="0"/>
              </a:spcAft>
              <a:buClr>
                <a:srgbClr val="000000"/>
              </a:buClr>
              <a:buSzPts val="1100"/>
              <a:buFont typeface="Arial"/>
              <a:buNone/>
              <a:defRPr/>
            </a:lvl7pPr>
            <a:lvl8pPr marL="0" lvl="7" indent="0" algn="l" rtl="0">
              <a:lnSpc>
                <a:spcPct val="100000"/>
              </a:lnSpc>
              <a:spcBef>
                <a:spcPts val="0"/>
              </a:spcBef>
              <a:spcAft>
                <a:spcPts val="0"/>
              </a:spcAft>
              <a:buClr>
                <a:srgbClr val="000000"/>
              </a:buClr>
              <a:buSzPts val="1100"/>
              <a:buFont typeface="Arial"/>
              <a:buNone/>
              <a:defRPr/>
            </a:lvl8pPr>
            <a:lvl9pPr marL="0" lvl="8" indent="0" algn="l" rtl="0">
              <a:lnSpc>
                <a:spcPct val="100000"/>
              </a:lnSpc>
              <a:spcBef>
                <a:spcPts val="0"/>
              </a:spcBef>
              <a:spcAft>
                <a:spcPts val="0"/>
              </a:spcAft>
              <a:buClr>
                <a:srgbClr val="000000"/>
              </a:buClr>
              <a:buSzPts val="11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6"/>
          <p:cNvSpPr txBox="1">
            <a:spLocks noGrp="1"/>
          </p:cNvSpPr>
          <p:nvPr>
            <p:ph type="body" idx="1"/>
          </p:nvPr>
        </p:nvSpPr>
        <p:spPr>
          <a:xfrm>
            <a:off x="457200" y="1200151"/>
            <a:ext cx="4038600" cy="33945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500"/>
              </a:spcBef>
              <a:spcAft>
                <a:spcPts val="0"/>
              </a:spcAft>
              <a:buSzPts val="2100"/>
              <a:buFont typeface="Arial"/>
              <a:buNone/>
              <a:defRPr sz="2100"/>
            </a:lvl1pPr>
            <a:lvl2pPr marL="914400" lvl="1" indent="-228600" algn="l" rtl="0">
              <a:lnSpc>
                <a:spcPct val="100000"/>
              </a:lnSpc>
              <a:spcBef>
                <a:spcPts val="400"/>
              </a:spcBef>
              <a:spcAft>
                <a:spcPts val="0"/>
              </a:spcAft>
              <a:buSzPts val="1800"/>
              <a:buFont typeface="Arial"/>
              <a:buNone/>
              <a:defRPr sz="1800"/>
            </a:lvl2pPr>
            <a:lvl3pPr marL="1371600" lvl="2" indent="-228600" algn="l" rtl="0">
              <a:lnSpc>
                <a:spcPct val="100000"/>
              </a:lnSpc>
              <a:spcBef>
                <a:spcPts val="400"/>
              </a:spcBef>
              <a:spcAft>
                <a:spcPts val="0"/>
              </a:spcAft>
              <a:buSzPts val="1500"/>
              <a:buFont typeface="Arial"/>
              <a:buNone/>
              <a:defRPr sz="1500"/>
            </a:lvl3pPr>
            <a:lvl4pPr marL="1828800" lvl="3" indent="-228600" algn="l" rtl="0">
              <a:lnSpc>
                <a:spcPct val="100000"/>
              </a:lnSpc>
              <a:spcBef>
                <a:spcPts val="300"/>
              </a:spcBef>
              <a:spcAft>
                <a:spcPts val="0"/>
              </a:spcAft>
              <a:buSzPts val="1400"/>
              <a:buFont typeface="Arial"/>
              <a:buNone/>
              <a:defRPr sz="1400"/>
            </a:lvl4pPr>
            <a:lvl5pPr marL="2286000" lvl="4" indent="-228600" algn="l" rtl="0">
              <a:lnSpc>
                <a:spcPct val="100000"/>
              </a:lnSpc>
              <a:spcBef>
                <a:spcPts val="300"/>
              </a:spcBef>
              <a:spcAft>
                <a:spcPts val="0"/>
              </a:spcAft>
              <a:buSzPts val="1400"/>
              <a:buFont typeface="Arial"/>
              <a:buNone/>
              <a:defRPr sz="1400"/>
            </a:lvl5pPr>
            <a:lvl6pPr marL="2743200" lvl="5" indent="-228600" algn="l" rtl="0">
              <a:lnSpc>
                <a:spcPct val="100000"/>
              </a:lnSpc>
              <a:spcBef>
                <a:spcPts val="300"/>
              </a:spcBef>
              <a:spcAft>
                <a:spcPts val="0"/>
              </a:spcAft>
              <a:buSzPts val="1400"/>
              <a:buFont typeface="Arial"/>
              <a:buNone/>
              <a:defRPr sz="1400"/>
            </a:lvl6pPr>
            <a:lvl7pPr marL="3200400" lvl="6" indent="-228600" algn="l" rtl="0">
              <a:lnSpc>
                <a:spcPct val="100000"/>
              </a:lnSpc>
              <a:spcBef>
                <a:spcPts val="300"/>
              </a:spcBef>
              <a:spcAft>
                <a:spcPts val="0"/>
              </a:spcAft>
              <a:buSzPts val="1400"/>
              <a:buFont typeface="Arial"/>
              <a:buNone/>
              <a:defRPr sz="1400"/>
            </a:lvl7pPr>
            <a:lvl8pPr marL="3657600" lvl="7" indent="-228600" algn="l" rtl="0">
              <a:lnSpc>
                <a:spcPct val="100000"/>
              </a:lnSpc>
              <a:spcBef>
                <a:spcPts val="300"/>
              </a:spcBef>
              <a:spcAft>
                <a:spcPts val="0"/>
              </a:spcAft>
              <a:buSzPts val="1400"/>
              <a:buFont typeface="Arial"/>
              <a:buNone/>
              <a:defRPr sz="1400"/>
            </a:lvl8pPr>
            <a:lvl9pPr marL="4114800" lvl="8" indent="-228600" algn="l" rtl="0">
              <a:lnSpc>
                <a:spcPct val="100000"/>
              </a:lnSpc>
              <a:spcBef>
                <a:spcPts val="300"/>
              </a:spcBef>
              <a:spcAft>
                <a:spcPts val="0"/>
              </a:spcAft>
              <a:buSzPts val="1400"/>
              <a:buFont typeface="Arial"/>
              <a:buNone/>
              <a:defRPr sz="1400"/>
            </a:lvl9pPr>
          </a:lstStyle>
          <a:p>
            <a:endParaRPr/>
          </a:p>
        </p:txBody>
      </p:sp>
      <p:sp>
        <p:nvSpPr>
          <p:cNvPr id="69" name="Google Shape;69;p16"/>
          <p:cNvSpPr txBox="1">
            <a:spLocks noGrp="1"/>
          </p:cNvSpPr>
          <p:nvPr>
            <p:ph type="body" idx="2"/>
          </p:nvPr>
        </p:nvSpPr>
        <p:spPr>
          <a:xfrm>
            <a:off x="4648200" y="1200151"/>
            <a:ext cx="4038600" cy="33945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500"/>
              </a:spcBef>
              <a:spcAft>
                <a:spcPts val="0"/>
              </a:spcAft>
              <a:buSzPts val="2100"/>
              <a:buFont typeface="Arial"/>
              <a:buNone/>
              <a:defRPr sz="2100"/>
            </a:lvl1pPr>
            <a:lvl2pPr marL="914400" lvl="1" indent="-228600" algn="l" rtl="0">
              <a:lnSpc>
                <a:spcPct val="100000"/>
              </a:lnSpc>
              <a:spcBef>
                <a:spcPts val="400"/>
              </a:spcBef>
              <a:spcAft>
                <a:spcPts val="0"/>
              </a:spcAft>
              <a:buSzPts val="1800"/>
              <a:buFont typeface="Arial"/>
              <a:buNone/>
              <a:defRPr sz="1800"/>
            </a:lvl2pPr>
            <a:lvl3pPr marL="1371600" lvl="2" indent="-228600" algn="l" rtl="0">
              <a:lnSpc>
                <a:spcPct val="100000"/>
              </a:lnSpc>
              <a:spcBef>
                <a:spcPts val="400"/>
              </a:spcBef>
              <a:spcAft>
                <a:spcPts val="0"/>
              </a:spcAft>
              <a:buSzPts val="1500"/>
              <a:buFont typeface="Arial"/>
              <a:buNone/>
              <a:defRPr sz="1500"/>
            </a:lvl3pPr>
            <a:lvl4pPr marL="1828800" lvl="3" indent="-228600" algn="l" rtl="0">
              <a:lnSpc>
                <a:spcPct val="100000"/>
              </a:lnSpc>
              <a:spcBef>
                <a:spcPts val="300"/>
              </a:spcBef>
              <a:spcAft>
                <a:spcPts val="0"/>
              </a:spcAft>
              <a:buSzPts val="1400"/>
              <a:buFont typeface="Arial"/>
              <a:buNone/>
              <a:defRPr sz="1400"/>
            </a:lvl4pPr>
            <a:lvl5pPr marL="2286000" lvl="4" indent="-228600" algn="l" rtl="0">
              <a:lnSpc>
                <a:spcPct val="100000"/>
              </a:lnSpc>
              <a:spcBef>
                <a:spcPts val="300"/>
              </a:spcBef>
              <a:spcAft>
                <a:spcPts val="0"/>
              </a:spcAft>
              <a:buSzPts val="1400"/>
              <a:buFont typeface="Arial"/>
              <a:buNone/>
              <a:defRPr sz="1400"/>
            </a:lvl5pPr>
            <a:lvl6pPr marL="2743200" lvl="5" indent="-228600" algn="l" rtl="0">
              <a:lnSpc>
                <a:spcPct val="100000"/>
              </a:lnSpc>
              <a:spcBef>
                <a:spcPts val="300"/>
              </a:spcBef>
              <a:spcAft>
                <a:spcPts val="0"/>
              </a:spcAft>
              <a:buSzPts val="1400"/>
              <a:buFont typeface="Arial"/>
              <a:buNone/>
              <a:defRPr sz="1400"/>
            </a:lvl6pPr>
            <a:lvl7pPr marL="3200400" lvl="6" indent="-228600" algn="l" rtl="0">
              <a:lnSpc>
                <a:spcPct val="100000"/>
              </a:lnSpc>
              <a:spcBef>
                <a:spcPts val="300"/>
              </a:spcBef>
              <a:spcAft>
                <a:spcPts val="0"/>
              </a:spcAft>
              <a:buSzPts val="1400"/>
              <a:buFont typeface="Arial"/>
              <a:buNone/>
              <a:defRPr sz="1400"/>
            </a:lvl7pPr>
            <a:lvl8pPr marL="3657600" lvl="7" indent="-228600" algn="l" rtl="0">
              <a:lnSpc>
                <a:spcPct val="100000"/>
              </a:lnSpc>
              <a:spcBef>
                <a:spcPts val="300"/>
              </a:spcBef>
              <a:spcAft>
                <a:spcPts val="0"/>
              </a:spcAft>
              <a:buSzPts val="1400"/>
              <a:buFont typeface="Arial"/>
              <a:buNone/>
              <a:defRPr sz="1400"/>
            </a:lvl8pPr>
            <a:lvl9pPr marL="4114800" lvl="8" indent="-228600" algn="l" rtl="0">
              <a:lnSpc>
                <a:spcPct val="100000"/>
              </a:lnSpc>
              <a:spcBef>
                <a:spcPts val="300"/>
              </a:spcBef>
              <a:spcAft>
                <a:spcPts val="0"/>
              </a:spcAft>
              <a:buSzPts val="1400"/>
              <a:buFont typeface="Arial"/>
              <a:buNone/>
              <a:defRPr sz="1400"/>
            </a:lvl9pPr>
          </a:lstStyle>
          <a:p>
            <a:endParaRPr/>
          </a:p>
        </p:txBody>
      </p:sp>
      <p:sp>
        <p:nvSpPr>
          <p:cNvPr id="70" name="Google Shape;70;p16"/>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1" name="Google Shape;71;p16"/>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72" name="Google Shape;72;p16"/>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a:lvl1pPr>
            <a:lvl2pPr marL="0" lvl="1" indent="0" algn="l" rtl="0">
              <a:lnSpc>
                <a:spcPct val="100000"/>
              </a:lnSpc>
              <a:spcBef>
                <a:spcPts val="0"/>
              </a:spcBef>
              <a:spcAft>
                <a:spcPts val="0"/>
              </a:spcAft>
              <a:buClr>
                <a:srgbClr val="000000"/>
              </a:buClr>
              <a:buSzPts val="1100"/>
              <a:buFont typeface="Arial"/>
              <a:buNone/>
              <a:defRPr/>
            </a:lvl2pPr>
            <a:lvl3pPr marL="0" lvl="2" indent="0" algn="l" rtl="0">
              <a:lnSpc>
                <a:spcPct val="100000"/>
              </a:lnSpc>
              <a:spcBef>
                <a:spcPts val="0"/>
              </a:spcBef>
              <a:spcAft>
                <a:spcPts val="0"/>
              </a:spcAft>
              <a:buClr>
                <a:srgbClr val="000000"/>
              </a:buClr>
              <a:buSzPts val="1100"/>
              <a:buFont typeface="Arial"/>
              <a:buNone/>
              <a:defRPr/>
            </a:lvl3pPr>
            <a:lvl4pPr marL="0" lvl="3" indent="0" algn="l" rtl="0">
              <a:lnSpc>
                <a:spcPct val="100000"/>
              </a:lnSpc>
              <a:spcBef>
                <a:spcPts val="0"/>
              </a:spcBef>
              <a:spcAft>
                <a:spcPts val="0"/>
              </a:spcAft>
              <a:buClr>
                <a:srgbClr val="000000"/>
              </a:buClr>
              <a:buSzPts val="1100"/>
              <a:buFont typeface="Arial"/>
              <a:buNone/>
              <a:defRPr/>
            </a:lvl4pPr>
            <a:lvl5pPr marL="0" lvl="4" indent="0" algn="l" rtl="0">
              <a:lnSpc>
                <a:spcPct val="100000"/>
              </a:lnSpc>
              <a:spcBef>
                <a:spcPts val="0"/>
              </a:spcBef>
              <a:spcAft>
                <a:spcPts val="0"/>
              </a:spcAft>
              <a:buClr>
                <a:srgbClr val="000000"/>
              </a:buClr>
              <a:buSzPts val="1100"/>
              <a:buFont typeface="Arial"/>
              <a:buNone/>
              <a:defRPr/>
            </a:lvl5pPr>
            <a:lvl6pPr marL="0" lvl="5" indent="0" algn="l" rtl="0">
              <a:lnSpc>
                <a:spcPct val="100000"/>
              </a:lnSpc>
              <a:spcBef>
                <a:spcPts val="0"/>
              </a:spcBef>
              <a:spcAft>
                <a:spcPts val="0"/>
              </a:spcAft>
              <a:buClr>
                <a:srgbClr val="000000"/>
              </a:buClr>
              <a:buSzPts val="1100"/>
              <a:buFont typeface="Arial"/>
              <a:buNone/>
              <a:defRPr/>
            </a:lvl6pPr>
            <a:lvl7pPr marL="0" lvl="6" indent="0" algn="l" rtl="0">
              <a:lnSpc>
                <a:spcPct val="100000"/>
              </a:lnSpc>
              <a:spcBef>
                <a:spcPts val="0"/>
              </a:spcBef>
              <a:spcAft>
                <a:spcPts val="0"/>
              </a:spcAft>
              <a:buClr>
                <a:srgbClr val="000000"/>
              </a:buClr>
              <a:buSzPts val="1100"/>
              <a:buFont typeface="Arial"/>
              <a:buNone/>
              <a:defRPr/>
            </a:lvl7pPr>
            <a:lvl8pPr marL="0" lvl="7" indent="0" algn="l" rtl="0">
              <a:lnSpc>
                <a:spcPct val="100000"/>
              </a:lnSpc>
              <a:spcBef>
                <a:spcPts val="0"/>
              </a:spcBef>
              <a:spcAft>
                <a:spcPts val="0"/>
              </a:spcAft>
              <a:buClr>
                <a:srgbClr val="000000"/>
              </a:buClr>
              <a:buSzPts val="1100"/>
              <a:buFont typeface="Arial"/>
              <a:buNone/>
              <a:defRPr/>
            </a:lvl8pPr>
            <a:lvl9pPr marL="0" lvl="8" indent="0" algn="l" rtl="0">
              <a:lnSpc>
                <a:spcPct val="100000"/>
              </a:lnSpc>
              <a:spcBef>
                <a:spcPts val="0"/>
              </a:spcBef>
              <a:spcAft>
                <a:spcPts val="0"/>
              </a:spcAft>
              <a:buClr>
                <a:srgbClr val="000000"/>
              </a:buClr>
              <a:buSzPts val="11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457200" y="528065"/>
            <a:ext cx="8229600" cy="8574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2700"/>
              <a:buFont typeface="Arial"/>
              <a:buNone/>
              <a:defRPr/>
            </a:lvl1pPr>
            <a:lvl2pPr lvl="1" algn="l" rtl="0">
              <a:lnSpc>
                <a:spcPct val="100000"/>
              </a:lnSpc>
              <a:spcBef>
                <a:spcPts val="0"/>
              </a:spcBef>
              <a:spcAft>
                <a:spcPts val="0"/>
              </a:spcAft>
              <a:buSzPts val="2700"/>
              <a:buFont typeface="Arial"/>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75" name="Google Shape;75;p17"/>
          <p:cNvSpPr txBox="1">
            <a:spLocks noGrp="1"/>
          </p:cNvSpPr>
          <p:nvPr>
            <p:ph type="body" idx="1"/>
          </p:nvPr>
        </p:nvSpPr>
        <p:spPr>
          <a:xfrm>
            <a:off x="457201" y="1391437"/>
            <a:ext cx="4040100" cy="494700"/>
          </a:xfrm>
          <a:prstGeom prst="rect">
            <a:avLst/>
          </a:prstGeom>
          <a:noFill/>
          <a:ln>
            <a:noFill/>
          </a:ln>
        </p:spPr>
        <p:txBody>
          <a:bodyPr spcFirstLastPara="1" wrap="square" lIns="68575" tIns="68575" rIns="68575" bIns="68575" anchor="ctr" anchorCtr="0">
            <a:noAutofit/>
          </a:bodyPr>
          <a:lstStyle>
            <a:lvl1pPr marL="457200" lvl="0" indent="-228600" algn="l" rtl="0">
              <a:lnSpc>
                <a:spcPct val="100000"/>
              </a:lnSpc>
              <a:spcBef>
                <a:spcPts val="0"/>
              </a:spcBef>
              <a:spcAft>
                <a:spcPts val="0"/>
              </a:spcAft>
              <a:buClr>
                <a:schemeClr val="lt2"/>
              </a:buClr>
              <a:buSzPts val="2300"/>
              <a:buFont typeface="Constantia"/>
              <a:buNone/>
              <a:defRPr/>
            </a:lvl1pPr>
            <a:lvl2pPr marL="914400" lvl="1" indent="-228600" algn="l" rtl="0">
              <a:lnSpc>
                <a:spcPct val="100000"/>
              </a:lnSpc>
              <a:spcBef>
                <a:spcPts val="0"/>
              </a:spcBef>
              <a:spcAft>
                <a:spcPts val="0"/>
              </a:spcAft>
              <a:buSzPts val="1800"/>
              <a:buFont typeface="Constantia"/>
              <a:buNone/>
              <a:defRPr/>
            </a:lvl2pPr>
            <a:lvl3pPr marL="1371600" lvl="2" indent="-228600" algn="l" rtl="0">
              <a:lnSpc>
                <a:spcPct val="100000"/>
              </a:lnSpc>
              <a:spcBef>
                <a:spcPts val="0"/>
              </a:spcBef>
              <a:spcAft>
                <a:spcPts val="0"/>
              </a:spcAft>
              <a:buSzPts val="1800"/>
              <a:buFont typeface="Constantia"/>
              <a:buNone/>
              <a:defRPr/>
            </a:lvl3pPr>
            <a:lvl4pPr marL="1828800" lvl="3" indent="-228600" algn="l" rtl="0">
              <a:lnSpc>
                <a:spcPct val="100000"/>
              </a:lnSpc>
              <a:spcBef>
                <a:spcPts val="0"/>
              </a:spcBef>
              <a:spcAft>
                <a:spcPts val="0"/>
              </a:spcAft>
              <a:buSzPts val="1400"/>
              <a:buFont typeface="Constantia"/>
              <a:buNone/>
              <a:defRPr/>
            </a:lvl4pPr>
            <a:lvl5pPr marL="2286000" lvl="4" indent="-228600" algn="l" rtl="0">
              <a:lnSpc>
                <a:spcPct val="100000"/>
              </a:lnSpc>
              <a:spcBef>
                <a:spcPts val="0"/>
              </a:spcBef>
              <a:spcAft>
                <a:spcPts val="0"/>
              </a:spcAft>
              <a:buSzPts val="1400"/>
              <a:buFont typeface="Constantia"/>
              <a:buNone/>
              <a:defRPr/>
            </a:lvl5pPr>
            <a:lvl6pPr marL="2743200" lvl="5" indent="-228600" algn="l" rtl="0">
              <a:lnSpc>
                <a:spcPct val="100000"/>
              </a:lnSpc>
              <a:spcBef>
                <a:spcPts val="0"/>
              </a:spcBef>
              <a:spcAft>
                <a:spcPts val="0"/>
              </a:spcAft>
              <a:buSzPts val="1400"/>
              <a:buFont typeface="Arial"/>
              <a:buNone/>
              <a:defRPr/>
            </a:lvl6pPr>
            <a:lvl7pPr marL="3200400" lvl="6" indent="-228600" algn="l" rtl="0">
              <a:lnSpc>
                <a:spcPct val="100000"/>
              </a:lnSpc>
              <a:spcBef>
                <a:spcPts val="0"/>
              </a:spcBef>
              <a:spcAft>
                <a:spcPts val="0"/>
              </a:spcAft>
              <a:buSzPts val="1400"/>
              <a:buFont typeface="Arial"/>
              <a:buNone/>
              <a:defRPr/>
            </a:lvl7pPr>
            <a:lvl8pPr marL="3657600" lvl="7" indent="-228600" algn="l" rtl="0">
              <a:lnSpc>
                <a:spcPct val="100000"/>
              </a:lnSpc>
              <a:spcBef>
                <a:spcPts val="0"/>
              </a:spcBef>
              <a:spcAft>
                <a:spcPts val="0"/>
              </a:spcAft>
              <a:buSzPts val="1400"/>
              <a:buFont typeface="Arial"/>
              <a:buNone/>
              <a:defRPr/>
            </a:lvl8pPr>
            <a:lvl9pPr marL="4114800" lvl="8" indent="-228600" algn="l" rtl="0">
              <a:lnSpc>
                <a:spcPct val="100000"/>
              </a:lnSpc>
              <a:spcBef>
                <a:spcPts val="0"/>
              </a:spcBef>
              <a:spcAft>
                <a:spcPts val="0"/>
              </a:spcAft>
              <a:buSzPts val="1400"/>
              <a:buFont typeface="Arial"/>
              <a:buNone/>
              <a:defRPr/>
            </a:lvl9pPr>
          </a:lstStyle>
          <a:p>
            <a:endParaRPr/>
          </a:p>
        </p:txBody>
      </p:sp>
      <p:sp>
        <p:nvSpPr>
          <p:cNvPr id="76" name="Google Shape;76;p17"/>
          <p:cNvSpPr txBox="1">
            <a:spLocks noGrp="1"/>
          </p:cNvSpPr>
          <p:nvPr>
            <p:ph type="body" idx="2"/>
          </p:nvPr>
        </p:nvSpPr>
        <p:spPr>
          <a:xfrm>
            <a:off x="4645025" y="1394819"/>
            <a:ext cx="4041900" cy="491100"/>
          </a:xfrm>
          <a:prstGeom prst="rect">
            <a:avLst/>
          </a:prstGeom>
          <a:noFill/>
          <a:ln>
            <a:noFill/>
          </a:ln>
        </p:spPr>
        <p:txBody>
          <a:bodyPr spcFirstLastPara="1" wrap="square" lIns="68575" tIns="68575" rIns="68575" bIns="68575" anchor="ctr" anchorCtr="0">
            <a:noAutofit/>
          </a:bodyPr>
          <a:lstStyle>
            <a:lvl1pPr marL="457200" lvl="0" indent="-228600" algn="l" rtl="0">
              <a:lnSpc>
                <a:spcPct val="100000"/>
              </a:lnSpc>
              <a:spcBef>
                <a:spcPts val="0"/>
              </a:spcBef>
              <a:spcAft>
                <a:spcPts val="0"/>
              </a:spcAft>
              <a:buClr>
                <a:schemeClr val="lt2"/>
              </a:buClr>
              <a:buSzPts val="2300"/>
              <a:buFont typeface="Constantia"/>
              <a:buNone/>
              <a:defRPr/>
            </a:lvl1pPr>
            <a:lvl2pPr marL="914400" lvl="1" indent="-228600" algn="l" rtl="0">
              <a:lnSpc>
                <a:spcPct val="100000"/>
              </a:lnSpc>
              <a:spcBef>
                <a:spcPts val="0"/>
              </a:spcBef>
              <a:spcAft>
                <a:spcPts val="0"/>
              </a:spcAft>
              <a:buSzPts val="1800"/>
              <a:buFont typeface="Constantia"/>
              <a:buNone/>
              <a:defRPr/>
            </a:lvl2pPr>
            <a:lvl3pPr marL="1371600" lvl="2" indent="-228600" algn="l" rtl="0">
              <a:lnSpc>
                <a:spcPct val="100000"/>
              </a:lnSpc>
              <a:spcBef>
                <a:spcPts val="0"/>
              </a:spcBef>
              <a:spcAft>
                <a:spcPts val="0"/>
              </a:spcAft>
              <a:buSzPts val="1800"/>
              <a:buFont typeface="Constantia"/>
              <a:buNone/>
              <a:defRPr/>
            </a:lvl3pPr>
            <a:lvl4pPr marL="1828800" lvl="3" indent="-228600" algn="l" rtl="0">
              <a:lnSpc>
                <a:spcPct val="100000"/>
              </a:lnSpc>
              <a:spcBef>
                <a:spcPts val="0"/>
              </a:spcBef>
              <a:spcAft>
                <a:spcPts val="0"/>
              </a:spcAft>
              <a:buSzPts val="1400"/>
              <a:buFont typeface="Constantia"/>
              <a:buNone/>
              <a:defRPr/>
            </a:lvl4pPr>
            <a:lvl5pPr marL="2286000" lvl="4" indent="-228600" algn="l" rtl="0">
              <a:lnSpc>
                <a:spcPct val="100000"/>
              </a:lnSpc>
              <a:spcBef>
                <a:spcPts val="0"/>
              </a:spcBef>
              <a:spcAft>
                <a:spcPts val="0"/>
              </a:spcAft>
              <a:buSzPts val="1400"/>
              <a:buFont typeface="Constantia"/>
              <a:buNone/>
              <a:defRPr/>
            </a:lvl5pPr>
            <a:lvl6pPr marL="2743200" lvl="5" indent="-228600" algn="l" rtl="0">
              <a:lnSpc>
                <a:spcPct val="100000"/>
              </a:lnSpc>
              <a:spcBef>
                <a:spcPts val="0"/>
              </a:spcBef>
              <a:spcAft>
                <a:spcPts val="0"/>
              </a:spcAft>
              <a:buSzPts val="1400"/>
              <a:buFont typeface="Arial"/>
              <a:buNone/>
              <a:defRPr/>
            </a:lvl6pPr>
            <a:lvl7pPr marL="3200400" lvl="6" indent="-228600" algn="l" rtl="0">
              <a:lnSpc>
                <a:spcPct val="100000"/>
              </a:lnSpc>
              <a:spcBef>
                <a:spcPts val="0"/>
              </a:spcBef>
              <a:spcAft>
                <a:spcPts val="0"/>
              </a:spcAft>
              <a:buSzPts val="1400"/>
              <a:buFont typeface="Arial"/>
              <a:buNone/>
              <a:defRPr/>
            </a:lvl7pPr>
            <a:lvl8pPr marL="3657600" lvl="7" indent="-228600" algn="l" rtl="0">
              <a:lnSpc>
                <a:spcPct val="100000"/>
              </a:lnSpc>
              <a:spcBef>
                <a:spcPts val="0"/>
              </a:spcBef>
              <a:spcAft>
                <a:spcPts val="0"/>
              </a:spcAft>
              <a:buSzPts val="1400"/>
              <a:buFont typeface="Arial"/>
              <a:buNone/>
              <a:defRPr/>
            </a:lvl8pPr>
            <a:lvl9pPr marL="4114800" lvl="8" indent="-228600" algn="l" rtl="0">
              <a:lnSpc>
                <a:spcPct val="100000"/>
              </a:lnSpc>
              <a:spcBef>
                <a:spcPts val="0"/>
              </a:spcBef>
              <a:spcAft>
                <a:spcPts val="0"/>
              </a:spcAft>
              <a:buSzPts val="1400"/>
              <a:buFont typeface="Arial"/>
              <a:buNone/>
              <a:defRPr/>
            </a:lvl9pPr>
          </a:lstStyle>
          <a:p>
            <a:endParaRPr/>
          </a:p>
        </p:txBody>
      </p:sp>
      <p:sp>
        <p:nvSpPr>
          <p:cNvPr id="77" name="Google Shape;77;p17"/>
          <p:cNvSpPr txBox="1">
            <a:spLocks noGrp="1"/>
          </p:cNvSpPr>
          <p:nvPr>
            <p:ph type="body" idx="3"/>
          </p:nvPr>
        </p:nvSpPr>
        <p:spPr>
          <a:xfrm>
            <a:off x="457201" y="1885950"/>
            <a:ext cx="4040100" cy="28842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0"/>
              </a:spcBef>
              <a:spcAft>
                <a:spcPts val="0"/>
              </a:spcAft>
              <a:buSzPts val="2300"/>
              <a:buFont typeface="Arial"/>
              <a:buNone/>
              <a:defRPr/>
            </a:lvl1pPr>
            <a:lvl2pPr marL="914400" lvl="1" indent="-228600" algn="l" rtl="0">
              <a:lnSpc>
                <a:spcPct val="100000"/>
              </a:lnSpc>
              <a:spcBef>
                <a:spcPts val="0"/>
              </a:spcBef>
              <a:spcAft>
                <a:spcPts val="0"/>
              </a:spcAft>
              <a:buSzPts val="1800"/>
              <a:buFont typeface="Arial"/>
              <a:buNone/>
              <a:defRPr/>
            </a:lvl2pPr>
            <a:lvl3pPr marL="1371600" lvl="2" indent="-228600" algn="l" rtl="0">
              <a:lnSpc>
                <a:spcPct val="100000"/>
              </a:lnSpc>
              <a:spcBef>
                <a:spcPts val="0"/>
              </a:spcBef>
              <a:spcAft>
                <a:spcPts val="0"/>
              </a:spcAft>
              <a:buSzPts val="1800"/>
              <a:buFont typeface="Arial"/>
              <a:buNone/>
              <a:defRPr/>
            </a:lvl3pPr>
            <a:lvl4pPr marL="1828800" lvl="3" indent="-228600" algn="l" rtl="0">
              <a:lnSpc>
                <a:spcPct val="100000"/>
              </a:lnSpc>
              <a:spcBef>
                <a:spcPts val="0"/>
              </a:spcBef>
              <a:spcAft>
                <a:spcPts val="0"/>
              </a:spcAft>
              <a:buSzPts val="1400"/>
              <a:buFont typeface="Arial"/>
              <a:buNone/>
              <a:defRPr/>
            </a:lvl4pPr>
            <a:lvl5pPr marL="2286000" lvl="4" indent="-228600" algn="l" rtl="0">
              <a:lnSpc>
                <a:spcPct val="100000"/>
              </a:lnSpc>
              <a:spcBef>
                <a:spcPts val="0"/>
              </a:spcBef>
              <a:spcAft>
                <a:spcPts val="0"/>
              </a:spcAft>
              <a:buSzPts val="1400"/>
              <a:buFont typeface="Arial"/>
              <a:buNone/>
              <a:defRPr/>
            </a:lvl5pPr>
            <a:lvl6pPr marL="2743200" lvl="5" indent="-228600" algn="l" rtl="0">
              <a:lnSpc>
                <a:spcPct val="100000"/>
              </a:lnSpc>
              <a:spcBef>
                <a:spcPts val="0"/>
              </a:spcBef>
              <a:spcAft>
                <a:spcPts val="0"/>
              </a:spcAft>
              <a:buSzPts val="1400"/>
              <a:buFont typeface="Arial"/>
              <a:buNone/>
              <a:defRPr/>
            </a:lvl6pPr>
            <a:lvl7pPr marL="3200400" lvl="6" indent="-228600" algn="l" rtl="0">
              <a:lnSpc>
                <a:spcPct val="100000"/>
              </a:lnSpc>
              <a:spcBef>
                <a:spcPts val="0"/>
              </a:spcBef>
              <a:spcAft>
                <a:spcPts val="0"/>
              </a:spcAft>
              <a:buSzPts val="1400"/>
              <a:buFont typeface="Arial"/>
              <a:buNone/>
              <a:defRPr/>
            </a:lvl7pPr>
            <a:lvl8pPr marL="3657600" lvl="7" indent="-228600" algn="l" rtl="0">
              <a:lnSpc>
                <a:spcPct val="100000"/>
              </a:lnSpc>
              <a:spcBef>
                <a:spcPts val="0"/>
              </a:spcBef>
              <a:spcAft>
                <a:spcPts val="0"/>
              </a:spcAft>
              <a:buSzPts val="1400"/>
              <a:buFont typeface="Arial"/>
              <a:buNone/>
              <a:defRPr/>
            </a:lvl8pPr>
            <a:lvl9pPr marL="4114800" lvl="8" indent="-228600" algn="l" rtl="0">
              <a:lnSpc>
                <a:spcPct val="100000"/>
              </a:lnSpc>
              <a:spcBef>
                <a:spcPts val="0"/>
              </a:spcBef>
              <a:spcAft>
                <a:spcPts val="0"/>
              </a:spcAft>
              <a:buSzPts val="1400"/>
              <a:buFont typeface="Arial"/>
              <a:buNone/>
              <a:defRPr/>
            </a:lvl9pPr>
          </a:lstStyle>
          <a:p>
            <a:endParaRPr/>
          </a:p>
        </p:txBody>
      </p:sp>
      <p:sp>
        <p:nvSpPr>
          <p:cNvPr id="78" name="Google Shape;78;p17"/>
          <p:cNvSpPr txBox="1">
            <a:spLocks noGrp="1"/>
          </p:cNvSpPr>
          <p:nvPr>
            <p:ph type="body" idx="4"/>
          </p:nvPr>
        </p:nvSpPr>
        <p:spPr>
          <a:xfrm>
            <a:off x="4645025" y="1885950"/>
            <a:ext cx="4041900" cy="28842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0"/>
              </a:spcBef>
              <a:spcAft>
                <a:spcPts val="0"/>
              </a:spcAft>
              <a:buSzPts val="2300"/>
              <a:buFont typeface="Arial"/>
              <a:buNone/>
              <a:defRPr/>
            </a:lvl1pPr>
            <a:lvl2pPr marL="914400" lvl="1" indent="-228600" algn="l" rtl="0">
              <a:lnSpc>
                <a:spcPct val="100000"/>
              </a:lnSpc>
              <a:spcBef>
                <a:spcPts val="0"/>
              </a:spcBef>
              <a:spcAft>
                <a:spcPts val="0"/>
              </a:spcAft>
              <a:buSzPts val="1800"/>
              <a:buFont typeface="Arial"/>
              <a:buNone/>
              <a:defRPr/>
            </a:lvl2pPr>
            <a:lvl3pPr marL="1371600" lvl="2" indent="-228600" algn="l" rtl="0">
              <a:lnSpc>
                <a:spcPct val="100000"/>
              </a:lnSpc>
              <a:spcBef>
                <a:spcPts val="0"/>
              </a:spcBef>
              <a:spcAft>
                <a:spcPts val="0"/>
              </a:spcAft>
              <a:buSzPts val="1800"/>
              <a:buFont typeface="Arial"/>
              <a:buNone/>
              <a:defRPr/>
            </a:lvl3pPr>
            <a:lvl4pPr marL="1828800" lvl="3" indent="-228600" algn="l" rtl="0">
              <a:lnSpc>
                <a:spcPct val="100000"/>
              </a:lnSpc>
              <a:spcBef>
                <a:spcPts val="0"/>
              </a:spcBef>
              <a:spcAft>
                <a:spcPts val="0"/>
              </a:spcAft>
              <a:buSzPts val="1400"/>
              <a:buFont typeface="Arial"/>
              <a:buNone/>
              <a:defRPr/>
            </a:lvl4pPr>
            <a:lvl5pPr marL="2286000" lvl="4" indent="-228600" algn="l" rtl="0">
              <a:lnSpc>
                <a:spcPct val="100000"/>
              </a:lnSpc>
              <a:spcBef>
                <a:spcPts val="0"/>
              </a:spcBef>
              <a:spcAft>
                <a:spcPts val="0"/>
              </a:spcAft>
              <a:buSzPts val="1400"/>
              <a:buFont typeface="Arial"/>
              <a:buNone/>
              <a:defRPr/>
            </a:lvl5pPr>
            <a:lvl6pPr marL="2743200" lvl="5" indent="-228600" algn="l" rtl="0">
              <a:lnSpc>
                <a:spcPct val="100000"/>
              </a:lnSpc>
              <a:spcBef>
                <a:spcPts val="0"/>
              </a:spcBef>
              <a:spcAft>
                <a:spcPts val="0"/>
              </a:spcAft>
              <a:buSzPts val="1400"/>
              <a:buFont typeface="Arial"/>
              <a:buNone/>
              <a:defRPr/>
            </a:lvl6pPr>
            <a:lvl7pPr marL="3200400" lvl="6" indent="-228600" algn="l" rtl="0">
              <a:lnSpc>
                <a:spcPct val="100000"/>
              </a:lnSpc>
              <a:spcBef>
                <a:spcPts val="0"/>
              </a:spcBef>
              <a:spcAft>
                <a:spcPts val="0"/>
              </a:spcAft>
              <a:buSzPts val="1400"/>
              <a:buFont typeface="Arial"/>
              <a:buNone/>
              <a:defRPr/>
            </a:lvl7pPr>
            <a:lvl8pPr marL="3657600" lvl="7" indent="-228600" algn="l" rtl="0">
              <a:lnSpc>
                <a:spcPct val="100000"/>
              </a:lnSpc>
              <a:spcBef>
                <a:spcPts val="0"/>
              </a:spcBef>
              <a:spcAft>
                <a:spcPts val="0"/>
              </a:spcAft>
              <a:buSzPts val="1400"/>
              <a:buFont typeface="Arial"/>
              <a:buNone/>
              <a:defRPr/>
            </a:lvl8pPr>
            <a:lvl9pPr marL="4114800" lvl="8" indent="-228600" algn="l" rtl="0">
              <a:lnSpc>
                <a:spcPct val="100000"/>
              </a:lnSpc>
              <a:spcBef>
                <a:spcPts val="0"/>
              </a:spcBef>
              <a:spcAft>
                <a:spcPts val="0"/>
              </a:spcAft>
              <a:buSzPts val="1400"/>
              <a:buFont typeface="Arial"/>
              <a:buNone/>
              <a:defRPr/>
            </a:lvl9pPr>
          </a:lstStyle>
          <a:p>
            <a:endParaRPr/>
          </a:p>
        </p:txBody>
      </p:sp>
      <p:sp>
        <p:nvSpPr>
          <p:cNvPr id="79" name="Google Shape;79;p17"/>
          <p:cNvSpPr txBox="1">
            <a:spLocks noGrp="1"/>
          </p:cNvSpPr>
          <p:nvPr>
            <p:ph type="dt" idx="10"/>
          </p:nvPr>
        </p:nvSpPr>
        <p:spPr>
          <a:xfrm>
            <a:off x="457201" y="4767263"/>
            <a:ext cx="2133600" cy="273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0" name="Google Shape;80;p17"/>
          <p:cNvSpPr txBox="1">
            <a:spLocks noGrp="1"/>
          </p:cNvSpPr>
          <p:nvPr>
            <p:ph type="ftr" idx="11"/>
          </p:nvPr>
        </p:nvSpPr>
        <p:spPr>
          <a:xfrm>
            <a:off x="2667001" y="4767263"/>
            <a:ext cx="3352800" cy="2739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1" name="Google Shape;81;p17"/>
          <p:cNvSpPr txBox="1">
            <a:spLocks noGrp="1"/>
          </p:cNvSpPr>
          <p:nvPr>
            <p:ph type="sldNum" idx="12"/>
          </p:nvPr>
        </p:nvSpPr>
        <p:spPr>
          <a:xfrm>
            <a:off x="7924800" y="4767263"/>
            <a:ext cx="762000" cy="2739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Avenir Book" panose="02000503020000020003" pitchFamily="2" charset="0"/>
                <a:ea typeface="Avenir Book" panose="02000503020000020003" pitchFamily="2" charset="0"/>
                <a:cs typeface="Avenir Book" panose="02000503020000020003" pitchFamily="2" charset="0"/>
                <a:sym typeface="Constantia"/>
              </a:defRPr>
            </a:lvl1pPr>
            <a:lvl2pPr marL="0" marR="0" lvl="1"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Constantia"/>
                <a:ea typeface="Constantia"/>
                <a:cs typeface="Constantia"/>
                <a:sym typeface="Constantia"/>
              </a:defRPr>
            </a:lvl2pPr>
            <a:lvl3pPr marL="0" marR="0" lvl="2"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Constantia"/>
                <a:ea typeface="Constantia"/>
                <a:cs typeface="Constantia"/>
                <a:sym typeface="Constantia"/>
              </a:defRPr>
            </a:lvl3pPr>
            <a:lvl4pPr marL="0" marR="0" lvl="3"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Constantia"/>
                <a:ea typeface="Constantia"/>
                <a:cs typeface="Constantia"/>
                <a:sym typeface="Constantia"/>
              </a:defRPr>
            </a:lvl4pPr>
            <a:lvl5pPr marL="0" marR="0" lvl="4"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Constantia"/>
                <a:ea typeface="Constantia"/>
                <a:cs typeface="Constantia"/>
                <a:sym typeface="Constantia"/>
              </a:defRPr>
            </a:lvl5pPr>
            <a:lvl6pPr marL="0" marR="0" lvl="5"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Constantia"/>
                <a:ea typeface="Constantia"/>
                <a:cs typeface="Constantia"/>
                <a:sym typeface="Constantia"/>
              </a:defRPr>
            </a:lvl6pPr>
            <a:lvl7pPr marL="0" marR="0" lvl="6"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Constantia"/>
                <a:ea typeface="Constantia"/>
                <a:cs typeface="Constantia"/>
                <a:sym typeface="Constantia"/>
              </a:defRPr>
            </a:lvl7pPr>
            <a:lvl8pPr marL="0" marR="0" lvl="7"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Constantia"/>
                <a:ea typeface="Constantia"/>
                <a:cs typeface="Constantia"/>
                <a:sym typeface="Constantia"/>
              </a:defRPr>
            </a:lvl8pPr>
            <a:lvl9pPr marL="0" marR="0" lvl="8" indent="0" algn="r" rtl="0">
              <a:lnSpc>
                <a:spcPct val="100000"/>
              </a:lnSpc>
              <a:spcBef>
                <a:spcPts val="0"/>
              </a:spcBef>
              <a:spcAft>
                <a:spcPts val="0"/>
              </a:spcAft>
              <a:buClr>
                <a:srgbClr val="5EB4DF"/>
              </a:buClr>
              <a:buSzPts val="200"/>
              <a:buFont typeface="Constantia"/>
              <a:buNone/>
              <a:defRPr sz="900" b="0" i="0" u="none" strike="noStrike" cap="none">
                <a:solidFill>
                  <a:srgbClr val="5EB4DF"/>
                </a:solidFill>
                <a:latin typeface="Constantia"/>
                <a:ea typeface="Constantia"/>
                <a:cs typeface="Constantia"/>
                <a:sym typeface="Constantia"/>
              </a:defRPr>
            </a:lvl9pPr>
          </a:lstStyle>
          <a:p>
            <a:fld id="{00000000-1234-1234-1234-123412341234}" type="slidenum">
              <a:rPr lang="en" smtClean="0"/>
              <a:pPr/>
              <a:t>‹#›</a:t>
            </a:fld>
            <a:endParaRPr lang="e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4500"/>
              <a:buFont typeface="Arial"/>
              <a:buNone/>
              <a:defRPr sz="4500"/>
            </a:lvl1pPr>
            <a:lvl2pPr lvl="1" algn="l" rtl="0">
              <a:lnSpc>
                <a:spcPct val="100000"/>
              </a:lnSpc>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8"/>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500"/>
              </a:spcBef>
              <a:spcAft>
                <a:spcPts val="0"/>
              </a:spcAft>
              <a:buSzPts val="1800"/>
              <a:buFont typeface="Arial"/>
              <a:buNone/>
              <a:defRPr sz="1800">
                <a:solidFill>
                  <a:srgbClr val="888888"/>
                </a:solidFill>
              </a:defRPr>
            </a:lvl1pPr>
            <a:lvl2pPr marL="914400" lvl="1" indent="-228600" algn="l" rtl="0">
              <a:lnSpc>
                <a:spcPct val="100000"/>
              </a:lnSpc>
              <a:spcBef>
                <a:spcPts val="400"/>
              </a:spcBef>
              <a:spcAft>
                <a:spcPts val="0"/>
              </a:spcAft>
              <a:buSzPts val="1500"/>
              <a:buFont typeface="Arial"/>
              <a:buNone/>
              <a:defRPr sz="1500">
                <a:solidFill>
                  <a:srgbClr val="888888"/>
                </a:solidFill>
              </a:defRPr>
            </a:lvl2pPr>
            <a:lvl3pPr marL="1371600" lvl="2" indent="-228600" algn="l" rtl="0">
              <a:lnSpc>
                <a:spcPct val="100000"/>
              </a:lnSpc>
              <a:spcBef>
                <a:spcPts val="400"/>
              </a:spcBef>
              <a:spcAft>
                <a:spcPts val="0"/>
              </a:spcAft>
              <a:buSzPts val="1400"/>
              <a:buFont typeface="Arial"/>
              <a:buNone/>
              <a:defRPr sz="1400">
                <a:solidFill>
                  <a:srgbClr val="888888"/>
                </a:solidFill>
              </a:defRPr>
            </a:lvl3pPr>
            <a:lvl4pPr marL="1828800" lvl="3" indent="-228600" algn="l" rtl="0">
              <a:lnSpc>
                <a:spcPct val="100000"/>
              </a:lnSpc>
              <a:spcBef>
                <a:spcPts val="300"/>
              </a:spcBef>
              <a:spcAft>
                <a:spcPts val="0"/>
              </a:spcAft>
              <a:buSzPts val="1200"/>
              <a:buFont typeface="Arial"/>
              <a:buNone/>
              <a:defRPr sz="1200">
                <a:solidFill>
                  <a:srgbClr val="888888"/>
                </a:solidFill>
              </a:defRPr>
            </a:lvl4pPr>
            <a:lvl5pPr marL="2286000" lvl="4" indent="-228600" algn="l" rtl="0">
              <a:lnSpc>
                <a:spcPct val="100000"/>
              </a:lnSpc>
              <a:spcBef>
                <a:spcPts val="300"/>
              </a:spcBef>
              <a:spcAft>
                <a:spcPts val="0"/>
              </a:spcAft>
              <a:buSzPts val="1200"/>
              <a:buFont typeface="Arial"/>
              <a:buNone/>
              <a:defRPr sz="1200">
                <a:solidFill>
                  <a:srgbClr val="888888"/>
                </a:solidFill>
              </a:defRPr>
            </a:lvl5pPr>
            <a:lvl6pPr marL="2743200" lvl="5" indent="-228600" algn="l" rtl="0">
              <a:lnSpc>
                <a:spcPct val="100000"/>
              </a:lnSpc>
              <a:spcBef>
                <a:spcPts val="300"/>
              </a:spcBef>
              <a:spcAft>
                <a:spcPts val="0"/>
              </a:spcAft>
              <a:buSzPts val="1200"/>
              <a:buFont typeface="Arial"/>
              <a:buNone/>
              <a:defRPr sz="1200">
                <a:solidFill>
                  <a:srgbClr val="888888"/>
                </a:solidFill>
              </a:defRPr>
            </a:lvl6pPr>
            <a:lvl7pPr marL="3200400" lvl="6" indent="-228600" algn="l" rtl="0">
              <a:lnSpc>
                <a:spcPct val="100000"/>
              </a:lnSpc>
              <a:spcBef>
                <a:spcPts val="300"/>
              </a:spcBef>
              <a:spcAft>
                <a:spcPts val="0"/>
              </a:spcAft>
              <a:buSzPts val="1200"/>
              <a:buFont typeface="Arial"/>
              <a:buNone/>
              <a:defRPr sz="1200">
                <a:solidFill>
                  <a:srgbClr val="888888"/>
                </a:solidFill>
              </a:defRPr>
            </a:lvl7pPr>
            <a:lvl8pPr marL="3657600" lvl="7" indent="-228600" algn="l" rtl="0">
              <a:lnSpc>
                <a:spcPct val="100000"/>
              </a:lnSpc>
              <a:spcBef>
                <a:spcPts val="300"/>
              </a:spcBef>
              <a:spcAft>
                <a:spcPts val="0"/>
              </a:spcAft>
              <a:buSzPts val="1200"/>
              <a:buFont typeface="Arial"/>
              <a:buNone/>
              <a:defRPr sz="1200">
                <a:solidFill>
                  <a:srgbClr val="888888"/>
                </a:solidFill>
              </a:defRPr>
            </a:lvl8pPr>
            <a:lvl9pPr marL="4114800" lvl="8" indent="-228600" algn="l" rtl="0">
              <a:lnSpc>
                <a:spcPct val="100000"/>
              </a:lnSpc>
              <a:spcBef>
                <a:spcPts val="300"/>
              </a:spcBef>
              <a:spcAft>
                <a:spcPts val="0"/>
              </a:spcAft>
              <a:buSzPts val="1200"/>
              <a:buFont typeface="Arial"/>
              <a:buNone/>
              <a:defRPr sz="1200">
                <a:solidFill>
                  <a:srgbClr val="888888"/>
                </a:solidFill>
              </a:defRPr>
            </a:lvl9pPr>
          </a:lstStyle>
          <a:p>
            <a:endParaRPr/>
          </a:p>
        </p:txBody>
      </p:sp>
      <p:sp>
        <p:nvSpPr>
          <p:cNvPr id="85" name="Google Shape;85;p18"/>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6" name="Google Shape;86;p18"/>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7" name="Google Shape;87;p18"/>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a:lvl1pPr>
            <a:lvl2pPr marL="0" lvl="1" indent="0" algn="l" rtl="0">
              <a:lnSpc>
                <a:spcPct val="100000"/>
              </a:lnSpc>
              <a:spcBef>
                <a:spcPts val="0"/>
              </a:spcBef>
              <a:spcAft>
                <a:spcPts val="0"/>
              </a:spcAft>
              <a:buClr>
                <a:srgbClr val="000000"/>
              </a:buClr>
              <a:buSzPts val="1100"/>
              <a:buFont typeface="Arial"/>
              <a:buNone/>
              <a:defRPr/>
            </a:lvl2pPr>
            <a:lvl3pPr marL="0" lvl="2" indent="0" algn="l" rtl="0">
              <a:lnSpc>
                <a:spcPct val="100000"/>
              </a:lnSpc>
              <a:spcBef>
                <a:spcPts val="0"/>
              </a:spcBef>
              <a:spcAft>
                <a:spcPts val="0"/>
              </a:spcAft>
              <a:buClr>
                <a:srgbClr val="000000"/>
              </a:buClr>
              <a:buSzPts val="1100"/>
              <a:buFont typeface="Arial"/>
              <a:buNone/>
              <a:defRPr/>
            </a:lvl3pPr>
            <a:lvl4pPr marL="0" lvl="3" indent="0" algn="l" rtl="0">
              <a:lnSpc>
                <a:spcPct val="100000"/>
              </a:lnSpc>
              <a:spcBef>
                <a:spcPts val="0"/>
              </a:spcBef>
              <a:spcAft>
                <a:spcPts val="0"/>
              </a:spcAft>
              <a:buClr>
                <a:srgbClr val="000000"/>
              </a:buClr>
              <a:buSzPts val="1100"/>
              <a:buFont typeface="Arial"/>
              <a:buNone/>
              <a:defRPr/>
            </a:lvl4pPr>
            <a:lvl5pPr marL="0" lvl="4" indent="0" algn="l" rtl="0">
              <a:lnSpc>
                <a:spcPct val="100000"/>
              </a:lnSpc>
              <a:spcBef>
                <a:spcPts val="0"/>
              </a:spcBef>
              <a:spcAft>
                <a:spcPts val="0"/>
              </a:spcAft>
              <a:buClr>
                <a:srgbClr val="000000"/>
              </a:buClr>
              <a:buSzPts val="1100"/>
              <a:buFont typeface="Arial"/>
              <a:buNone/>
              <a:defRPr/>
            </a:lvl5pPr>
            <a:lvl6pPr marL="0" lvl="5" indent="0" algn="l" rtl="0">
              <a:lnSpc>
                <a:spcPct val="100000"/>
              </a:lnSpc>
              <a:spcBef>
                <a:spcPts val="0"/>
              </a:spcBef>
              <a:spcAft>
                <a:spcPts val="0"/>
              </a:spcAft>
              <a:buClr>
                <a:srgbClr val="000000"/>
              </a:buClr>
              <a:buSzPts val="1100"/>
              <a:buFont typeface="Arial"/>
              <a:buNone/>
              <a:defRPr/>
            </a:lvl6pPr>
            <a:lvl7pPr marL="0" lvl="6" indent="0" algn="l" rtl="0">
              <a:lnSpc>
                <a:spcPct val="100000"/>
              </a:lnSpc>
              <a:spcBef>
                <a:spcPts val="0"/>
              </a:spcBef>
              <a:spcAft>
                <a:spcPts val="0"/>
              </a:spcAft>
              <a:buClr>
                <a:srgbClr val="000000"/>
              </a:buClr>
              <a:buSzPts val="1100"/>
              <a:buFont typeface="Arial"/>
              <a:buNone/>
              <a:defRPr/>
            </a:lvl7pPr>
            <a:lvl8pPr marL="0" lvl="7" indent="0" algn="l" rtl="0">
              <a:lnSpc>
                <a:spcPct val="100000"/>
              </a:lnSpc>
              <a:spcBef>
                <a:spcPts val="0"/>
              </a:spcBef>
              <a:spcAft>
                <a:spcPts val="0"/>
              </a:spcAft>
              <a:buClr>
                <a:srgbClr val="000000"/>
              </a:buClr>
              <a:buSzPts val="1100"/>
              <a:buFont typeface="Arial"/>
              <a:buNone/>
              <a:defRPr/>
            </a:lvl8pPr>
            <a:lvl9pPr marL="0" lvl="8" indent="0" algn="l" rtl="0">
              <a:lnSpc>
                <a:spcPct val="100000"/>
              </a:lnSpc>
              <a:spcBef>
                <a:spcPts val="0"/>
              </a:spcBef>
              <a:spcAft>
                <a:spcPts val="0"/>
              </a:spcAft>
              <a:buClr>
                <a:srgbClr val="000000"/>
              </a:buClr>
              <a:buSzPts val="11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2700"/>
              <a:buFont typeface="Arial"/>
              <a:buNone/>
              <a:defRPr/>
            </a:lvl1pPr>
            <a:lvl2pPr lvl="1" algn="l" rtl="0">
              <a:lnSpc>
                <a:spcPct val="100000"/>
              </a:lnSpc>
              <a:spcBef>
                <a:spcPts val="0"/>
              </a:spcBef>
              <a:spcAft>
                <a:spcPts val="0"/>
              </a:spcAft>
              <a:buSzPts val="2700"/>
              <a:buFont typeface="Arial"/>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90" name="Google Shape;90;p19"/>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a:lvl1pPr>
            <a:lvl2pPr marL="0" lvl="1" indent="0" algn="l" rtl="0">
              <a:lnSpc>
                <a:spcPct val="100000"/>
              </a:lnSpc>
              <a:spcBef>
                <a:spcPts val="0"/>
              </a:spcBef>
              <a:spcAft>
                <a:spcPts val="0"/>
              </a:spcAft>
              <a:buClr>
                <a:srgbClr val="000000"/>
              </a:buClr>
              <a:buSzPts val="1100"/>
              <a:buFont typeface="Arial"/>
              <a:buNone/>
              <a:defRPr/>
            </a:lvl2pPr>
            <a:lvl3pPr marL="0" lvl="2" indent="0" algn="l" rtl="0">
              <a:lnSpc>
                <a:spcPct val="100000"/>
              </a:lnSpc>
              <a:spcBef>
                <a:spcPts val="0"/>
              </a:spcBef>
              <a:spcAft>
                <a:spcPts val="0"/>
              </a:spcAft>
              <a:buClr>
                <a:srgbClr val="000000"/>
              </a:buClr>
              <a:buSzPts val="1100"/>
              <a:buFont typeface="Arial"/>
              <a:buNone/>
              <a:defRPr/>
            </a:lvl3pPr>
            <a:lvl4pPr marL="0" lvl="3" indent="0" algn="l" rtl="0">
              <a:lnSpc>
                <a:spcPct val="100000"/>
              </a:lnSpc>
              <a:spcBef>
                <a:spcPts val="0"/>
              </a:spcBef>
              <a:spcAft>
                <a:spcPts val="0"/>
              </a:spcAft>
              <a:buClr>
                <a:srgbClr val="000000"/>
              </a:buClr>
              <a:buSzPts val="1100"/>
              <a:buFont typeface="Arial"/>
              <a:buNone/>
              <a:defRPr/>
            </a:lvl4pPr>
            <a:lvl5pPr marL="0" lvl="4" indent="0" algn="l" rtl="0">
              <a:lnSpc>
                <a:spcPct val="100000"/>
              </a:lnSpc>
              <a:spcBef>
                <a:spcPts val="0"/>
              </a:spcBef>
              <a:spcAft>
                <a:spcPts val="0"/>
              </a:spcAft>
              <a:buClr>
                <a:srgbClr val="000000"/>
              </a:buClr>
              <a:buSzPts val="1100"/>
              <a:buFont typeface="Arial"/>
              <a:buNone/>
              <a:defRPr/>
            </a:lvl5pPr>
            <a:lvl6pPr marL="0" lvl="5" indent="0" algn="l" rtl="0">
              <a:lnSpc>
                <a:spcPct val="100000"/>
              </a:lnSpc>
              <a:spcBef>
                <a:spcPts val="0"/>
              </a:spcBef>
              <a:spcAft>
                <a:spcPts val="0"/>
              </a:spcAft>
              <a:buClr>
                <a:srgbClr val="000000"/>
              </a:buClr>
              <a:buSzPts val="1100"/>
              <a:buFont typeface="Arial"/>
              <a:buNone/>
              <a:defRPr/>
            </a:lvl6pPr>
            <a:lvl7pPr marL="0" lvl="6" indent="0" algn="l" rtl="0">
              <a:lnSpc>
                <a:spcPct val="100000"/>
              </a:lnSpc>
              <a:spcBef>
                <a:spcPts val="0"/>
              </a:spcBef>
              <a:spcAft>
                <a:spcPts val="0"/>
              </a:spcAft>
              <a:buClr>
                <a:srgbClr val="000000"/>
              </a:buClr>
              <a:buSzPts val="1100"/>
              <a:buFont typeface="Arial"/>
              <a:buNone/>
              <a:defRPr/>
            </a:lvl7pPr>
            <a:lvl8pPr marL="0" lvl="7" indent="0" algn="l" rtl="0">
              <a:lnSpc>
                <a:spcPct val="100000"/>
              </a:lnSpc>
              <a:spcBef>
                <a:spcPts val="0"/>
              </a:spcBef>
              <a:spcAft>
                <a:spcPts val="0"/>
              </a:spcAft>
              <a:buClr>
                <a:srgbClr val="000000"/>
              </a:buClr>
              <a:buSzPts val="1100"/>
              <a:buFont typeface="Arial"/>
              <a:buNone/>
              <a:defRPr/>
            </a:lvl8pPr>
            <a:lvl9pPr marL="0" lvl="8" indent="0" algn="l" rtl="0">
              <a:lnSpc>
                <a:spcPct val="100000"/>
              </a:lnSpc>
              <a:spcBef>
                <a:spcPts val="0"/>
              </a:spcBef>
              <a:spcAft>
                <a:spcPts val="0"/>
              </a:spcAft>
              <a:buClr>
                <a:srgbClr val="000000"/>
              </a:buClr>
              <a:buSzPts val="11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2700"/>
              <a:buFont typeface="Arial"/>
              <a:buNone/>
              <a:defRPr/>
            </a:lvl1pPr>
            <a:lvl2pPr lvl="1" algn="l" rtl="0">
              <a:lnSpc>
                <a:spcPct val="100000"/>
              </a:lnSpc>
              <a:spcBef>
                <a:spcPts val="0"/>
              </a:spcBef>
              <a:spcAft>
                <a:spcPts val="0"/>
              </a:spcAft>
              <a:buSzPts val="2700"/>
              <a:buFont typeface="Arial"/>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93" name="Google Shape;93;p20"/>
          <p:cNvSpPr txBox="1">
            <a:spLocks noGrp="1"/>
          </p:cNvSpPr>
          <p:nvPr>
            <p:ph type="body" idx="1"/>
          </p:nvPr>
        </p:nvSpPr>
        <p:spPr>
          <a:xfrm>
            <a:off x="457200" y="1200150"/>
            <a:ext cx="8229600" cy="37257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0"/>
              </a:spcBef>
              <a:spcAft>
                <a:spcPts val="0"/>
              </a:spcAft>
              <a:buSzPts val="2300"/>
              <a:buFont typeface="Arial"/>
              <a:buNone/>
              <a:defRPr/>
            </a:lvl1pPr>
            <a:lvl2pPr marL="914400" lvl="1" indent="-228600" algn="l" rtl="0">
              <a:lnSpc>
                <a:spcPct val="100000"/>
              </a:lnSpc>
              <a:spcBef>
                <a:spcPts val="0"/>
              </a:spcBef>
              <a:spcAft>
                <a:spcPts val="0"/>
              </a:spcAft>
              <a:buSzPts val="1800"/>
              <a:buFont typeface="Arial"/>
              <a:buNone/>
              <a:defRPr/>
            </a:lvl2pPr>
            <a:lvl3pPr marL="1371600" lvl="2" indent="-228600" algn="l" rtl="0">
              <a:lnSpc>
                <a:spcPct val="100000"/>
              </a:lnSpc>
              <a:spcBef>
                <a:spcPts val="0"/>
              </a:spcBef>
              <a:spcAft>
                <a:spcPts val="0"/>
              </a:spcAft>
              <a:buSzPts val="1800"/>
              <a:buFont typeface="Arial"/>
              <a:buNone/>
              <a:defRPr/>
            </a:lvl3pPr>
            <a:lvl4pPr marL="1828800" lvl="3" indent="-228600" algn="l" rtl="0">
              <a:lnSpc>
                <a:spcPct val="100000"/>
              </a:lnSpc>
              <a:spcBef>
                <a:spcPts val="0"/>
              </a:spcBef>
              <a:spcAft>
                <a:spcPts val="0"/>
              </a:spcAft>
              <a:buSzPts val="1400"/>
              <a:buFont typeface="Arial"/>
              <a:buNone/>
              <a:defRPr/>
            </a:lvl4pPr>
            <a:lvl5pPr marL="2286000" lvl="4" indent="-228600" algn="l" rtl="0">
              <a:lnSpc>
                <a:spcPct val="100000"/>
              </a:lnSpc>
              <a:spcBef>
                <a:spcPts val="0"/>
              </a:spcBef>
              <a:spcAft>
                <a:spcPts val="0"/>
              </a:spcAft>
              <a:buSzPts val="1400"/>
              <a:buFont typeface="Arial"/>
              <a:buNone/>
              <a:defRPr/>
            </a:lvl5pPr>
            <a:lvl6pPr marL="2743200" lvl="5" indent="-228600" algn="l" rtl="0">
              <a:lnSpc>
                <a:spcPct val="100000"/>
              </a:lnSpc>
              <a:spcBef>
                <a:spcPts val="0"/>
              </a:spcBef>
              <a:spcAft>
                <a:spcPts val="0"/>
              </a:spcAft>
              <a:buSzPts val="1400"/>
              <a:buFont typeface="Arial"/>
              <a:buNone/>
              <a:defRPr/>
            </a:lvl6pPr>
            <a:lvl7pPr marL="3200400" lvl="6" indent="-228600" algn="l" rtl="0">
              <a:lnSpc>
                <a:spcPct val="100000"/>
              </a:lnSpc>
              <a:spcBef>
                <a:spcPts val="0"/>
              </a:spcBef>
              <a:spcAft>
                <a:spcPts val="0"/>
              </a:spcAft>
              <a:buSzPts val="1400"/>
              <a:buFont typeface="Arial"/>
              <a:buNone/>
              <a:defRPr/>
            </a:lvl7pPr>
            <a:lvl8pPr marL="3657600" lvl="7" indent="-228600" algn="l" rtl="0">
              <a:lnSpc>
                <a:spcPct val="100000"/>
              </a:lnSpc>
              <a:spcBef>
                <a:spcPts val="0"/>
              </a:spcBef>
              <a:spcAft>
                <a:spcPts val="0"/>
              </a:spcAft>
              <a:buSzPts val="1400"/>
              <a:buFont typeface="Arial"/>
              <a:buNone/>
              <a:defRPr/>
            </a:lvl8pPr>
            <a:lvl9pPr marL="4114800" lvl="8" indent="-228600" algn="l" rtl="0">
              <a:lnSpc>
                <a:spcPct val="100000"/>
              </a:lnSpc>
              <a:spcBef>
                <a:spcPts val="0"/>
              </a:spcBef>
              <a:spcAft>
                <a:spcPts val="0"/>
              </a:spcAft>
              <a:buSzPts val="1400"/>
              <a:buFont typeface="Arial"/>
              <a:buNone/>
              <a:defRPr/>
            </a:lvl9pPr>
          </a:lstStyle>
          <a:p>
            <a:endParaRPr/>
          </a:p>
        </p:txBody>
      </p:sp>
      <p:sp>
        <p:nvSpPr>
          <p:cNvPr id="94" name="Google Shape;94;p20"/>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a:lvl1pPr>
            <a:lvl2pPr marL="0" lvl="1" indent="0" algn="l" rtl="0">
              <a:lnSpc>
                <a:spcPct val="100000"/>
              </a:lnSpc>
              <a:spcBef>
                <a:spcPts val="0"/>
              </a:spcBef>
              <a:spcAft>
                <a:spcPts val="0"/>
              </a:spcAft>
              <a:buClr>
                <a:srgbClr val="000000"/>
              </a:buClr>
              <a:buSzPts val="1100"/>
              <a:buFont typeface="Arial"/>
              <a:buNone/>
              <a:defRPr/>
            </a:lvl2pPr>
            <a:lvl3pPr marL="0" lvl="2" indent="0" algn="l" rtl="0">
              <a:lnSpc>
                <a:spcPct val="100000"/>
              </a:lnSpc>
              <a:spcBef>
                <a:spcPts val="0"/>
              </a:spcBef>
              <a:spcAft>
                <a:spcPts val="0"/>
              </a:spcAft>
              <a:buClr>
                <a:srgbClr val="000000"/>
              </a:buClr>
              <a:buSzPts val="1100"/>
              <a:buFont typeface="Arial"/>
              <a:buNone/>
              <a:defRPr/>
            </a:lvl3pPr>
            <a:lvl4pPr marL="0" lvl="3" indent="0" algn="l" rtl="0">
              <a:lnSpc>
                <a:spcPct val="100000"/>
              </a:lnSpc>
              <a:spcBef>
                <a:spcPts val="0"/>
              </a:spcBef>
              <a:spcAft>
                <a:spcPts val="0"/>
              </a:spcAft>
              <a:buClr>
                <a:srgbClr val="000000"/>
              </a:buClr>
              <a:buSzPts val="1100"/>
              <a:buFont typeface="Arial"/>
              <a:buNone/>
              <a:defRPr/>
            </a:lvl4pPr>
            <a:lvl5pPr marL="0" lvl="4" indent="0" algn="l" rtl="0">
              <a:lnSpc>
                <a:spcPct val="100000"/>
              </a:lnSpc>
              <a:spcBef>
                <a:spcPts val="0"/>
              </a:spcBef>
              <a:spcAft>
                <a:spcPts val="0"/>
              </a:spcAft>
              <a:buClr>
                <a:srgbClr val="000000"/>
              </a:buClr>
              <a:buSzPts val="1100"/>
              <a:buFont typeface="Arial"/>
              <a:buNone/>
              <a:defRPr/>
            </a:lvl5pPr>
            <a:lvl6pPr marL="0" lvl="5" indent="0" algn="l" rtl="0">
              <a:lnSpc>
                <a:spcPct val="100000"/>
              </a:lnSpc>
              <a:spcBef>
                <a:spcPts val="0"/>
              </a:spcBef>
              <a:spcAft>
                <a:spcPts val="0"/>
              </a:spcAft>
              <a:buClr>
                <a:srgbClr val="000000"/>
              </a:buClr>
              <a:buSzPts val="1100"/>
              <a:buFont typeface="Arial"/>
              <a:buNone/>
              <a:defRPr/>
            </a:lvl6pPr>
            <a:lvl7pPr marL="0" lvl="6" indent="0" algn="l" rtl="0">
              <a:lnSpc>
                <a:spcPct val="100000"/>
              </a:lnSpc>
              <a:spcBef>
                <a:spcPts val="0"/>
              </a:spcBef>
              <a:spcAft>
                <a:spcPts val="0"/>
              </a:spcAft>
              <a:buClr>
                <a:srgbClr val="000000"/>
              </a:buClr>
              <a:buSzPts val="1100"/>
              <a:buFont typeface="Arial"/>
              <a:buNone/>
              <a:defRPr/>
            </a:lvl7pPr>
            <a:lvl8pPr marL="0" lvl="7" indent="0" algn="l" rtl="0">
              <a:lnSpc>
                <a:spcPct val="100000"/>
              </a:lnSpc>
              <a:spcBef>
                <a:spcPts val="0"/>
              </a:spcBef>
              <a:spcAft>
                <a:spcPts val="0"/>
              </a:spcAft>
              <a:buClr>
                <a:srgbClr val="000000"/>
              </a:buClr>
              <a:buSzPts val="1100"/>
              <a:buFont typeface="Arial"/>
              <a:buNone/>
              <a:defRPr/>
            </a:lvl8pPr>
            <a:lvl9pPr marL="0" lvl="8" indent="0" algn="l" rtl="0">
              <a:lnSpc>
                <a:spcPct val="100000"/>
              </a:lnSpc>
              <a:spcBef>
                <a:spcPts val="0"/>
              </a:spcBef>
              <a:spcAft>
                <a:spcPts val="0"/>
              </a:spcAft>
              <a:buClr>
                <a:srgbClr val="000000"/>
              </a:buClr>
              <a:buSzPts val="11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lvl="0" algn="l" rtl="0">
              <a:lnSpc>
                <a:spcPct val="100000"/>
              </a:lnSpc>
              <a:spcBef>
                <a:spcPts val="0"/>
              </a:spcBef>
              <a:spcAft>
                <a:spcPts val="0"/>
              </a:spcAft>
              <a:buSzPts val="2700"/>
              <a:buFont typeface="Arial"/>
              <a:buNone/>
              <a:defRPr/>
            </a:lvl1pPr>
            <a:lvl2pPr lvl="1" algn="l" rtl="0">
              <a:lnSpc>
                <a:spcPct val="100000"/>
              </a:lnSpc>
              <a:spcBef>
                <a:spcPts val="0"/>
              </a:spcBef>
              <a:spcAft>
                <a:spcPts val="0"/>
              </a:spcAft>
              <a:buSzPts val="2700"/>
              <a:buFont typeface="Arial"/>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97" name="Google Shape;97;p21"/>
          <p:cNvSpPr txBox="1">
            <a:spLocks noGrp="1"/>
          </p:cNvSpPr>
          <p:nvPr>
            <p:ph type="body" idx="1"/>
          </p:nvPr>
        </p:nvSpPr>
        <p:spPr>
          <a:xfrm>
            <a:off x="457200" y="1200150"/>
            <a:ext cx="3994500" cy="37257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0"/>
              </a:spcBef>
              <a:spcAft>
                <a:spcPts val="0"/>
              </a:spcAft>
              <a:buSzPts val="2300"/>
              <a:buFont typeface="Arial"/>
              <a:buNone/>
              <a:defRPr/>
            </a:lvl1pPr>
            <a:lvl2pPr marL="914400" lvl="1" indent="-228600" algn="l" rtl="0">
              <a:lnSpc>
                <a:spcPct val="100000"/>
              </a:lnSpc>
              <a:spcBef>
                <a:spcPts val="0"/>
              </a:spcBef>
              <a:spcAft>
                <a:spcPts val="0"/>
              </a:spcAft>
              <a:buSzPts val="1800"/>
              <a:buFont typeface="Arial"/>
              <a:buNone/>
              <a:defRPr/>
            </a:lvl2pPr>
            <a:lvl3pPr marL="1371600" lvl="2" indent="-228600" algn="l" rtl="0">
              <a:lnSpc>
                <a:spcPct val="100000"/>
              </a:lnSpc>
              <a:spcBef>
                <a:spcPts val="0"/>
              </a:spcBef>
              <a:spcAft>
                <a:spcPts val="0"/>
              </a:spcAft>
              <a:buSzPts val="1800"/>
              <a:buFont typeface="Arial"/>
              <a:buNone/>
              <a:defRPr/>
            </a:lvl3pPr>
            <a:lvl4pPr marL="1828800" lvl="3" indent="-228600" algn="l" rtl="0">
              <a:lnSpc>
                <a:spcPct val="100000"/>
              </a:lnSpc>
              <a:spcBef>
                <a:spcPts val="0"/>
              </a:spcBef>
              <a:spcAft>
                <a:spcPts val="0"/>
              </a:spcAft>
              <a:buSzPts val="1400"/>
              <a:buFont typeface="Arial"/>
              <a:buNone/>
              <a:defRPr/>
            </a:lvl4pPr>
            <a:lvl5pPr marL="2286000" lvl="4" indent="-228600" algn="l" rtl="0">
              <a:lnSpc>
                <a:spcPct val="100000"/>
              </a:lnSpc>
              <a:spcBef>
                <a:spcPts val="0"/>
              </a:spcBef>
              <a:spcAft>
                <a:spcPts val="0"/>
              </a:spcAft>
              <a:buSzPts val="1400"/>
              <a:buFont typeface="Arial"/>
              <a:buNone/>
              <a:defRPr/>
            </a:lvl5pPr>
            <a:lvl6pPr marL="2743200" lvl="5" indent="-228600" algn="l" rtl="0">
              <a:lnSpc>
                <a:spcPct val="100000"/>
              </a:lnSpc>
              <a:spcBef>
                <a:spcPts val="0"/>
              </a:spcBef>
              <a:spcAft>
                <a:spcPts val="0"/>
              </a:spcAft>
              <a:buSzPts val="1400"/>
              <a:buFont typeface="Arial"/>
              <a:buNone/>
              <a:defRPr/>
            </a:lvl6pPr>
            <a:lvl7pPr marL="3200400" lvl="6" indent="-228600" algn="l" rtl="0">
              <a:lnSpc>
                <a:spcPct val="100000"/>
              </a:lnSpc>
              <a:spcBef>
                <a:spcPts val="0"/>
              </a:spcBef>
              <a:spcAft>
                <a:spcPts val="0"/>
              </a:spcAft>
              <a:buSzPts val="1400"/>
              <a:buFont typeface="Arial"/>
              <a:buNone/>
              <a:defRPr/>
            </a:lvl7pPr>
            <a:lvl8pPr marL="3657600" lvl="7" indent="-228600" algn="l" rtl="0">
              <a:lnSpc>
                <a:spcPct val="100000"/>
              </a:lnSpc>
              <a:spcBef>
                <a:spcPts val="0"/>
              </a:spcBef>
              <a:spcAft>
                <a:spcPts val="0"/>
              </a:spcAft>
              <a:buSzPts val="1400"/>
              <a:buFont typeface="Arial"/>
              <a:buNone/>
              <a:defRPr/>
            </a:lvl8pPr>
            <a:lvl9pPr marL="4114800" lvl="8" indent="-228600" algn="l" rtl="0">
              <a:lnSpc>
                <a:spcPct val="100000"/>
              </a:lnSpc>
              <a:spcBef>
                <a:spcPts val="0"/>
              </a:spcBef>
              <a:spcAft>
                <a:spcPts val="0"/>
              </a:spcAft>
              <a:buSzPts val="1400"/>
              <a:buFont typeface="Arial"/>
              <a:buNone/>
              <a:defRPr/>
            </a:lvl9pPr>
          </a:lstStyle>
          <a:p>
            <a:endParaRPr/>
          </a:p>
        </p:txBody>
      </p:sp>
      <p:sp>
        <p:nvSpPr>
          <p:cNvPr id="98" name="Google Shape;98;p21"/>
          <p:cNvSpPr txBox="1">
            <a:spLocks noGrp="1"/>
          </p:cNvSpPr>
          <p:nvPr>
            <p:ph type="body" idx="2"/>
          </p:nvPr>
        </p:nvSpPr>
        <p:spPr>
          <a:xfrm>
            <a:off x="4692274" y="1200150"/>
            <a:ext cx="3994500" cy="3725700"/>
          </a:xfrm>
          <a:prstGeom prst="rect">
            <a:avLst/>
          </a:prstGeom>
          <a:noFill/>
          <a:ln>
            <a:noFill/>
          </a:ln>
        </p:spPr>
        <p:txBody>
          <a:bodyPr spcFirstLastPara="1" wrap="square" lIns="68575" tIns="68575" rIns="68575" bIns="68575" anchor="t" anchorCtr="0">
            <a:noAutofit/>
          </a:bodyPr>
          <a:lstStyle>
            <a:lvl1pPr marL="457200" lvl="0" indent="-228600" algn="l" rtl="0">
              <a:lnSpc>
                <a:spcPct val="100000"/>
              </a:lnSpc>
              <a:spcBef>
                <a:spcPts val="0"/>
              </a:spcBef>
              <a:spcAft>
                <a:spcPts val="0"/>
              </a:spcAft>
              <a:buSzPts val="2300"/>
              <a:buFont typeface="Arial"/>
              <a:buNone/>
              <a:defRPr/>
            </a:lvl1pPr>
            <a:lvl2pPr marL="914400" lvl="1" indent="-228600" algn="l" rtl="0">
              <a:lnSpc>
                <a:spcPct val="100000"/>
              </a:lnSpc>
              <a:spcBef>
                <a:spcPts val="0"/>
              </a:spcBef>
              <a:spcAft>
                <a:spcPts val="0"/>
              </a:spcAft>
              <a:buSzPts val="1800"/>
              <a:buFont typeface="Arial"/>
              <a:buNone/>
              <a:defRPr/>
            </a:lvl2pPr>
            <a:lvl3pPr marL="1371600" lvl="2" indent="-228600" algn="l" rtl="0">
              <a:lnSpc>
                <a:spcPct val="100000"/>
              </a:lnSpc>
              <a:spcBef>
                <a:spcPts val="0"/>
              </a:spcBef>
              <a:spcAft>
                <a:spcPts val="0"/>
              </a:spcAft>
              <a:buSzPts val="1800"/>
              <a:buFont typeface="Arial"/>
              <a:buNone/>
              <a:defRPr/>
            </a:lvl3pPr>
            <a:lvl4pPr marL="1828800" lvl="3" indent="-228600" algn="l" rtl="0">
              <a:lnSpc>
                <a:spcPct val="100000"/>
              </a:lnSpc>
              <a:spcBef>
                <a:spcPts val="0"/>
              </a:spcBef>
              <a:spcAft>
                <a:spcPts val="0"/>
              </a:spcAft>
              <a:buSzPts val="1400"/>
              <a:buFont typeface="Arial"/>
              <a:buNone/>
              <a:defRPr/>
            </a:lvl4pPr>
            <a:lvl5pPr marL="2286000" lvl="4" indent="-228600" algn="l" rtl="0">
              <a:lnSpc>
                <a:spcPct val="100000"/>
              </a:lnSpc>
              <a:spcBef>
                <a:spcPts val="0"/>
              </a:spcBef>
              <a:spcAft>
                <a:spcPts val="0"/>
              </a:spcAft>
              <a:buSzPts val="1400"/>
              <a:buFont typeface="Arial"/>
              <a:buNone/>
              <a:defRPr/>
            </a:lvl5pPr>
            <a:lvl6pPr marL="2743200" lvl="5" indent="-228600" algn="l" rtl="0">
              <a:lnSpc>
                <a:spcPct val="100000"/>
              </a:lnSpc>
              <a:spcBef>
                <a:spcPts val="0"/>
              </a:spcBef>
              <a:spcAft>
                <a:spcPts val="0"/>
              </a:spcAft>
              <a:buSzPts val="1400"/>
              <a:buFont typeface="Arial"/>
              <a:buNone/>
              <a:defRPr/>
            </a:lvl6pPr>
            <a:lvl7pPr marL="3200400" lvl="6" indent="-228600" algn="l" rtl="0">
              <a:lnSpc>
                <a:spcPct val="100000"/>
              </a:lnSpc>
              <a:spcBef>
                <a:spcPts val="0"/>
              </a:spcBef>
              <a:spcAft>
                <a:spcPts val="0"/>
              </a:spcAft>
              <a:buSzPts val="1400"/>
              <a:buFont typeface="Arial"/>
              <a:buNone/>
              <a:defRPr/>
            </a:lvl7pPr>
            <a:lvl8pPr marL="3657600" lvl="7" indent="-228600" algn="l" rtl="0">
              <a:lnSpc>
                <a:spcPct val="100000"/>
              </a:lnSpc>
              <a:spcBef>
                <a:spcPts val="0"/>
              </a:spcBef>
              <a:spcAft>
                <a:spcPts val="0"/>
              </a:spcAft>
              <a:buSzPts val="1400"/>
              <a:buFont typeface="Arial"/>
              <a:buNone/>
              <a:defRPr/>
            </a:lvl8pPr>
            <a:lvl9pPr marL="4114800" lvl="8" indent="-228600" algn="l" rtl="0">
              <a:lnSpc>
                <a:spcPct val="100000"/>
              </a:lnSpc>
              <a:spcBef>
                <a:spcPts val="0"/>
              </a:spcBef>
              <a:spcAft>
                <a:spcPts val="0"/>
              </a:spcAft>
              <a:buSzPts val="1400"/>
              <a:buFont typeface="Arial"/>
              <a:buNone/>
              <a:defRPr/>
            </a:lvl9pPr>
          </a:lstStyle>
          <a:p>
            <a:endParaRPr/>
          </a:p>
        </p:txBody>
      </p:sp>
      <p:sp>
        <p:nvSpPr>
          <p:cNvPr id="99" name="Google Shape;99;p21"/>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a:lvl1pPr>
            <a:lvl2pPr marL="0" lvl="1" indent="0" algn="l" rtl="0">
              <a:lnSpc>
                <a:spcPct val="100000"/>
              </a:lnSpc>
              <a:spcBef>
                <a:spcPts val="0"/>
              </a:spcBef>
              <a:spcAft>
                <a:spcPts val="0"/>
              </a:spcAft>
              <a:buClr>
                <a:srgbClr val="000000"/>
              </a:buClr>
              <a:buSzPts val="1100"/>
              <a:buFont typeface="Arial"/>
              <a:buNone/>
              <a:defRPr/>
            </a:lvl2pPr>
            <a:lvl3pPr marL="0" lvl="2" indent="0" algn="l" rtl="0">
              <a:lnSpc>
                <a:spcPct val="100000"/>
              </a:lnSpc>
              <a:spcBef>
                <a:spcPts val="0"/>
              </a:spcBef>
              <a:spcAft>
                <a:spcPts val="0"/>
              </a:spcAft>
              <a:buClr>
                <a:srgbClr val="000000"/>
              </a:buClr>
              <a:buSzPts val="1100"/>
              <a:buFont typeface="Arial"/>
              <a:buNone/>
              <a:defRPr/>
            </a:lvl3pPr>
            <a:lvl4pPr marL="0" lvl="3" indent="0" algn="l" rtl="0">
              <a:lnSpc>
                <a:spcPct val="100000"/>
              </a:lnSpc>
              <a:spcBef>
                <a:spcPts val="0"/>
              </a:spcBef>
              <a:spcAft>
                <a:spcPts val="0"/>
              </a:spcAft>
              <a:buClr>
                <a:srgbClr val="000000"/>
              </a:buClr>
              <a:buSzPts val="1100"/>
              <a:buFont typeface="Arial"/>
              <a:buNone/>
              <a:defRPr/>
            </a:lvl4pPr>
            <a:lvl5pPr marL="0" lvl="4" indent="0" algn="l" rtl="0">
              <a:lnSpc>
                <a:spcPct val="100000"/>
              </a:lnSpc>
              <a:spcBef>
                <a:spcPts val="0"/>
              </a:spcBef>
              <a:spcAft>
                <a:spcPts val="0"/>
              </a:spcAft>
              <a:buClr>
                <a:srgbClr val="000000"/>
              </a:buClr>
              <a:buSzPts val="1100"/>
              <a:buFont typeface="Arial"/>
              <a:buNone/>
              <a:defRPr/>
            </a:lvl5pPr>
            <a:lvl6pPr marL="0" lvl="5" indent="0" algn="l" rtl="0">
              <a:lnSpc>
                <a:spcPct val="100000"/>
              </a:lnSpc>
              <a:spcBef>
                <a:spcPts val="0"/>
              </a:spcBef>
              <a:spcAft>
                <a:spcPts val="0"/>
              </a:spcAft>
              <a:buClr>
                <a:srgbClr val="000000"/>
              </a:buClr>
              <a:buSzPts val="1100"/>
              <a:buFont typeface="Arial"/>
              <a:buNone/>
              <a:defRPr/>
            </a:lvl6pPr>
            <a:lvl7pPr marL="0" lvl="6" indent="0" algn="l" rtl="0">
              <a:lnSpc>
                <a:spcPct val="100000"/>
              </a:lnSpc>
              <a:spcBef>
                <a:spcPts val="0"/>
              </a:spcBef>
              <a:spcAft>
                <a:spcPts val="0"/>
              </a:spcAft>
              <a:buClr>
                <a:srgbClr val="000000"/>
              </a:buClr>
              <a:buSzPts val="1100"/>
              <a:buFont typeface="Arial"/>
              <a:buNone/>
              <a:defRPr/>
            </a:lvl7pPr>
            <a:lvl8pPr marL="0" lvl="7" indent="0" algn="l" rtl="0">
              <a:lnSpc>
                <a:spcPct val="100000"/>
              </a:lnSpc>
              <a:spcBef>
                <a:spcPts val="0"/>
              </a:spcBef>
              <a:spcAft>
                <a:spcPts val="0"/>
              </a:spcAft>
              <a:buClr>
                <a:srgbClr val="000000"/>
              </a:buClr>
              <a:buSzPts val="1100"/>
              <a:buFont typeface="Arial"/>
              <a:buNone/>
              <a:defRPr/>
            </a:lvl8pPr>
            <a:lvl9pPr marL="0" lvl="8" indent="0" algn="l" rtl="0">
              <a:lnSpc>
                <a:spcPct val="100000"/>
              </a:lnSpc>
              <a:spcBef>
                <a:spcPts val="0"/>
              </a:spcBef>
              <a:spcAft>
                <a:spcPts val="0"/>
              </a:spcAft>
              <a:buClr>
                <a:srgbClr val="000000"/>
              </a:buClr>
              <a:buSzPts val="11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457200" y="4406309"/>
            <a:ext cx="8229600" cy="519600"/>
          </a:xfrm>
          <a:prstGeom prst="rect">
            <a:avLst/>
          </a:prstGeom>
          <a:noFill/>
          <a:ln>
            <a:noFill/>
          </a:ln>
        </p:spPr>
        <p:txBody>
          <a:bodyPr spcFirstLastPara="1" wrap="square" lIns="68575" tIns="68575" rIns="68575" bIns="68575" anchor="t" anchorCtr="0">
            <a:noAutofit/>
          </a:bodyPr>
          <a:lstStyle>
            <a:lvl1pPr marL="457200" lvl="0" indent="-228600" algn="ctr" rtl="0">
              <a:lnSpc>
                <a:spcPct val="100000"/>
              </a:lnSpc>
              <a:spcBef>
                <a:spcPts val="300"/>
              </a:spcBef>
              <a:spcAft>
                <a:spcPts val="0"/>
              </a:spcAft>
              <a:buSzPts val="1400"/>
              <a:buFont typeface="Arial"/>
              <a:buNone/>
              <a:defRPr sz="1400"/>
            </a:lvl1pPr>
            <a:lvl2pPr marL="914400" lvl="1" indent="-228600" algn="l" rtl="0">
              <a:lnSpc>
                <a:spcPct val="100000"/>
              </a:lnSpc>
              <a:spcBef>
                <a:spcPts val="400"/>
              </a:spcBef>
              <a:spcAft>
                <a:spcPts val="0"/>
              </a:spcAft>
              <a:buSzPts val="1400"/>
              <a:buNone/>
              <a:defRPr/>
            </a:lvl2pPr>
            <a:lvl3pPr marL="1371600" lvl="2" indent="-228600" algn="l" rtl="0">
              <a:lnSpc>
                <a:spcPct val="100000"/>
              </a:lnSpc>
              <a:spcBef>
                <a:spcPts val="400"/>
              </a:spcBef>
              <a:spcAft>
                <a:spcPts val="0"/>
              </a:spcAft>
              <a:buSzPts val="1400"/>
              <a:buNone/>
              <a:defRPr/>
            </a:lvl3pPr>
            <a:lvl4pPr marL="1828800" lvl="3" indent="-228600" algn="l" rtl="0">
              <a:lnSpc>
                <a:spcPct val="100000"/>
              </a:lnSpc>
              <a:spcBef>
                <a:spcPts val="300"/>
              </a:spcBef>
              <a:spcAft>
                <a:spcPts val="0"/>
              </a:spcAft>
              <a:buSzPts val="1400"/>
              <a:buNone/>
              <a:defRPr/>
            </a:lvl4pPr>
            <a:lvl5pPr marL="2286000" lvl="4" indent="-228600" algn="l" rtl="0">
              <a:lnSpc>
                <a:spcPct val="100000"/>
              </a:lnSpc>
              <a:spcBef>
                <a:spcPts val="300"/>
              </a:spcBef>
              <a:spcAft>
                <a:spcPts val="0"/>
              </a:spcAft>
              <a:buSzPts val="1400"/>
              <a:buNone/>
              <a:defRPr/>
            </a:lvl5pPr>
            <a:lvl6pPr marL="2743200" lvl="5" indent="-228600" algn="l" rtl="0">
              <a:lnSpc>
                <a:spcPct val="100000"/>
              </a:lnSpc>
              <a:spcBef>
                <a:spcPts val="300"/>
              </a:spcBef>
              <a:spcAft>
                <a:spcPts val="0"/>
              </a:spcAft>
              <a:buSzPts val="1400"/>
              <a:buNone/>
              <a:defRPr/>
            </a:lvl6pPr>
            <a:lvl7pPr marL="3200400" lvl="6" indent="-228600" algn="l" rtl="0">
              <a:lnSpc>
                <a:spcPct val="100000"/>
              </a:lnSpc>
              <a:spcBef>
                <a:spcPts val="300"/>
              </a:spcBef>
              <a:spcAft>
                <a:spcPts val="0"/>
              </a:spcAft>
              <a:buSzPts val="1400"/>
              <a:buNone/>
              <a:defRPr/>
            </a:lvl7pPr>
            <a:lvl8pPr marL="3657600" lvl="7" indent="-228600" algn="l" rtl="0">
              <a:lnSpc>
                <a:spcPct val="100000"/>
              </a:lnSpc>
              <a:spcBef>
                <a:spcPts val="300"/>
              </a:spcBef>
              <a:spcAft>
                <a:spcPts val="0"/>
              </a:spcAft>
              <a:buSzPts val="1400"/>
              <a:buNone/>
              <a:defRPr/>
            </a:lvl8pPr>
            <a:lvl9pPr marL="4114800" lvl="8" indent="-228600" algn="l" rtl="0">
              <a:lnSpc>
                <a:spcPct val="100000"/>
              </a:lnSpc>
              <a:spcBef>
                <a:spcPts val="300"/>
              </a:spcBef>
              <a:spcAft>
                <a:spcPts val="0"/>
              </a:spcAft>
              <a:buSzPts val="1400"/>
              <a:buNone/>
              <a:defRPr/>
            </a:lvl9pPr>
          </a:lstStyle>
          <a:p>
            <a:endParaRPr/>
          </a:p>
        </p:txBody>
      </p:sp>
      <p:sp>
        <p:nvSpPr>
          <p:cNvPr id="102" name="Google Shape;102;p22"/>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a:lvl1pPr>
            <a:lvl2pPr marL="0" lvl="1" indent="0" algn="l" rtl="0">
              <a:lnSpc>
                <a:spcPct val="100000"/>
              </a:lnSpc>
              <a:spcBef>
                <a:spcPts val="0"/>
              </a:spcBef>
              <a:spcAft>
                <a:spcPts val="0"/>
              </a:spcAft>
              <a:buClr>
                <a:srgbClr val="000000"/>
              </a:buClr>
              <a:buSzPts val="1100"/>
              <a:buFont typeface="Arial"/>
              <a:buNone/>
              <a:defRPr/>
            </a:lvl2pPr>
            <a:lvl3pPr marL="0" lvl="2" indent="0" algn="l" rtl="0">
              <a:lnSpc>
                <a:spcPct val="100000"/>
              </a:lnSpc>
              <a:spcBef>
                <a:spcPts val="0"/>
              </a:spcBef>
              <a:spcAft>
                <a:spcPts val="0"/>
              </a:spcAft>
              <a:buClr>
                <a:srgbClr val="000000"/>
              </a:buClr>
              <a:buSzPts val="1100"/>
              <a:buFont typeface="Arial"/>
              <a:buNone/>
              <a:defRPr/>
            </a:lvl3pPr>
            <a:lvl4pPr marL="0" lvl="3" indent="0" algn="l" rtl="0">
              <a:lnSpc>
                <a:spcPct val="100000"/>
              </a:lnSpc>
              <a:spcBef>
                <a:spcPts val="0"/>
              </a:spcBef>
              <a:spcAft>
                <a:spcPts val="0"/>
              </a:spcAft>
              <a:buClr>
                <a:srgbClr val="000000"/>
              </a:buClr>
              <a:buSzPts val="1100"/>
              <a:buFont typeface="Arial"/>
              <a:buNone/>
              <a:defRPr/>
            </a:lvl4pPr>
            <a:lvl5pPr marL="0" lvl="4" indent="0" algn="l" rtl="0">
              <a:lnSpc>
                <a:spcPct val="100000"/>
              </a:lnSpc>
              <a:spcBef>
                <a:spcPts val="0"/>
              </a:spcBef>
              <a:spcAft>
                <a:spcPts val="0"/>
              </a:spcAft>
              <a:buClr>
                <a:srgbClr val="000000"/>
              </a:buClr>
              <a:buSzPts val="1100"/>
              <a:buFont typeface="Arial"/>
              <a:buNone/>
              <a:defRPr/>
            </a:lvl5pPr>
            <a:lvl6pPr marL="0" lvl="5" indent="0" algn="l" rtl="0">
              <a:lnSpc>
                <a:spcPct val="100000"/>
              </a:lnSpc>
              <a:spcBef>
                <a:spcPts val="0"/>
              </a:spcBef>
              <a:spcAft>
                <a:spcPts val="0"/>
              </a:spcAft>
              <a:buClr>
                <a:srgbClr val="000000"/>
              </a:buClr>
              <a:buSzPts val="1100"/>
              <a:buFont typeface="Arial"/>
              <a:buNone/>
              <a:defRPr/>
            </a:lvl6pPr>
            <a:lvl7pPr marL="0" lvl="6" indent="0" algn="l" rtl="0">
              <a:lnSpc>
                <a:spcPct val="100000"/>
              </a:lnSpc>
              <a:spcBef>
                <a:spcPts val="0"/>
              </a:spcBef>
              <a:spcAft>
                <a:spcPts val="0"/>
              </a:spcAft>
              <a:buClr>
                <a:srgbClr val="000000"/>
              </a:buClr>
              <a:buSzPts val="1100"/>
              <a:buFont typeface="Arial"/>
              <a:buNone/>
              <a:defRPr/>
            </a:lvl7pPr>
            <a:lvl8pPr marL="0" lvl="7" indent="0" algn="l" rtl="0">
              <a:lnSpc>
                <a:spcPct val="100000"/>
              </a:lnSpc>
              <a:spcBef>
                <a:spcPts val="0"/>
              </a:spcBef>
              <a:spcAft>
                <a:spcPts val="0"/>
              </a:spcAft>
              <a:buClr>
                <a:srgbClr val="000000"/>
              </a:buClr>
              <a:buSzPts val="1100"/>
              <a:buFont typeface="Arial"/>
              <a:buNone/>
              <a:defRPr/>
            </a:lvl8pPr>
            <a:lvl9pPr marL="0" lvl="8" indent="0" algn="l" rtl="0">
              <a:lnSpc>
                <a:spcPct val="100000"/>
              </a:lnSpc>
              <a:spcBef>
                <a:spcPts val="0"/>
              </a:spcBef>
              <a:spcAft>
                <a:spcPts val="0"/>
              </a:spcAft>
              <a:buClr>
                <a:srgbClr val="000000"/>
              </a:buClr>
              <a:buSzPts val="1100"/>
              <a:buFont typeface="Arial"/>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2pPr>
            <a:lvl3pPr lvl="2" rtl="0">
              <a:spcBef>
                <a:spcPts val="0"/>
              </a:spcBef>
              <a:spcAft>
                <a:spcPts val="0"/>
              </a:spcAft>
              <a:buClr>
                <a:schemeClr val="dk1"/>
              </a:buClr>
              <a:buSzPts val="2700"/>
              <a:buFont typeface="Arial"/>
              <a:buNone/>
              <a:defRPr sz="2700" b="1">
                <a:solidFill>
                  <a:schemeClr val="dk1"/>
                </a:solidFill>
              </a:defRPr>
            </a:lvl3pPr>
            <a:lvl4pPr lvl="3" rtl="0">
              <a:spcBef>
                <a:spcPts val="0"/>
              </a:spcBef>
              <a:spcAft>
                <a:spcPts val="0"/>
              </a:spcAft>
              <a:buClr>
                <a:schemeClr val="dk1"/>
              </a:buClr>
              <a:buSzPts val="2700"/>
              <a:buFont typeface="Arial"/>
              <a:buNone/>
              <a:defRPr sz="2700" b="1">
                <a:solidFill>
                  <a:schemeClr val="dk1"/>
                </a:solidFill>
              </a:defRPr>
            </a:lvl4pPr>
            <a:lvl5pPr lvl="4" rtl="0">
              <a:spcBef>
                <a:spcPts val="0"/>
              </a:spcBef>
              <a:spcAft>
                <a:spcPts val="0"/>
              </a:spcAft>
              <a:buClr>
                <a:schemeClr val="dk1"/>
              </a:buClr>
              <a:buSzPts val="2700"/>
              <a:buFont typeface="Arial"/>
              <a:buNone/>
              <a:defRPr sz="2700" b="1">
                <a:solidFill>
                  <a:schemeClr val="dk1"/>
                </a:solidFill>
              </a:defRPr>
            </a:lvl5pPr>
            <a:lvl6pPr lvl="5" rtl="0">
              <a:spcBef>
                <a:spcPts val="0"/>
              </a:spcBef>
              <a:spcAft>
                <a:spcPts val="0"/>
              </a:spcAft>
              <a:buClr>
                <a:schemeClr val="dk1"/>
              </a:buClr>
              <a:buSzPts val="2700"/>
              <a:buFont typeface="Arial"/>
              <a:buNone/>
              <a:defRPr sz="2700" b="1">
                <a:solidFill>
                  <a:schemeClr val="dk1"/>
                </a:solidFill>
              </a:defRPr>
            </a:lvl6pPr>
            <a:lvl7pPr lvl="6" rtl="0">
              <a:spcBef>
                <a:spcPts val="0"/>
              </a:spcBef>
              <a:spcAft>
                <a:spcPts val="0"/>
              </a:spcAft>
              <a:buClr>
                <a:schemeClr val="dk1"/>
              </a:buClr>
              <a:buSzPts val="2700"/>
              <a:buFont typeface="Arial"/>
              <a:buNone/>
              <a:defRPr sz="2700" b="1">
                <a:solidFill>
                  <a:schemeClr val="dk1"/>
                </a:solidFill>
              </a:defRPr>
            </a:lvl7pPr>
            <a:lvl8pPr lvl="7" rtl="0">
              <a:spcBef>
                <a:spcPts val="0"/>
              </a:spcBef>
              <a:spcAft>
                <a:spcPts val="0"/>
              </a:spcAft>
              <a:buClr>
                <a:schemeClr val="dk1"/>
              </a:buClr>
              <a:buSzPts val="2700"/>
              <a:buFont typeface="Arial"/>
              <a:buNone/>
              <a:defRPr sz="2700" b="1">
                <a:solidFill>
                  <a:schemeClr val="dk1"/>
                </a:solidFill>
              </a:defRPr>
            </a:lvl8pPr>
            <a:lvl9pPr lvl="8" rtl="0">
              <a:spcBef>
                <a:spcPts val="0"/>
              </a:spcBef>
              <a:spcAft>
                <a:spcPts val="0"/>
              </a:spcAft>
              <a:buClr>
                <a:schemeClr val="dk1"/>
              </a:buClr>
              <a:buSzPts val="2700"/>
              <a:buFont typeface="Arial"/>
              <a:buNone/>
              <a:defRPr sz="27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500"/>
              </a:spcBef>
              <a:spcAft>
                <a:spcPts val="0"/>
              </a:spcAft>
              <a:buClr>
                <a:schemeClr val="dk1"/>
              </a:buClr>
              <a:buSzPts val="2300"/>
              <a:buFont typeface="Arial"/>
              <a:buNone/>
              <a:defRPr sz="2300" b="0"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3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284822" y="1139687"/>
            <a:ext cx="8566500" cy="2119006"/>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sz="4800" dirty="0">
                <a:solidFill>
                  <a:srgbClr val="3B9AC8"/>
                </a:solidFill>
                <a:latin typeface="Avenir Black" panose="02000503020000020003" pitchFamily="2" charset="0"/>
                <a:ea typeface="Raleway"/>
                <a:cs typeface="Raleway"/>
                <a:sym typeface="Raleway"/>
              </a:rPr>
              <a:t> </a:t>
            </a:r>
            <a:r>
              <a:rPr lang="en" sz="4800" dirty="0">
                <a:solidFill>
                  <a:srgbClr val="102A4E"/>
                </a:solidFill>
                <a:latin typeface="Avenir Black" panose="02000503020000020003" pitchFamily="2" charset="0"/>
                <a:ea typeface="Raleway"/>
                <a:cs typeface="Raleway"/>
                <a:sym typeface="Georgia"/>
              </a:rPr>
              <a:t>Bench Building</a:t>
            </a:r>
            <a:br>
              <a:rPr lang="en" sz="4800" dirty="0">
                <a:solidFill>
                  <a:srgbClr val="102A4E"/>
                </a:solidFill>
                <a:latin typeface="Avenir Black" panose="02000503020000020003" pitchFamily="2" charset="0"/>
                <a:ea typeface="Raleway"/>
                <a:cs typeface="Raleway"/>
                <a:sym typeface="Georgia"/>
              </a:rPr>
            </a:br>
            <a:r>
              <a:rPr lang="en" sz="4800" dirty="0">
                <a:solidFill>
                  <a:srgbClr val="102A4E"/>
                </a:solidFill>
                <a:latin typeface="Avenir Black" panose="02000503020000020003" pitchFamily="2" charset="0"/>
                <a:ea typeface="Raleway"/>
                <a:cs typeface="Raleway"/>
                <a:sym typeface="Georgia"/>
              </a:rPr>
              <a:t>&amp;</a:t>
            </a:r>
            <a:br>
              <a:rPr lang="en" sz="4800" dirty="0">
                <a:solidFill>
                  <a:srgbClr val="102A4E"/>
                </a:solidFill>
                <a:latin typeface="Avenir Black" panose="02000503020000020003" pitchFamily="2" charset="0"/>
                <a:ea typeface="Raleway"/>
                <a:cs typeface="Raleway"/>
                <a:sym typeface="Georgia"/>
              </a:rPr>
            </a:br>
            <a:r>
              <a:rPr lang="en" sz="4800" dirty="0">
                <a:solidFill>
                  <a:srgbClr val="102A4E"/>
                </a:solidFill>
                <a:latin typeface="Avenir Black" panose="02000503020000020003" pitchFamily="2" charset="0"/>
                <a:ea typeface="Raleway"/>
                <a:cs typeface="Raleway"/>
                <a:sym typeface="Georgia"/>
              </a:rPr>
              <a:t>Candidate Recruiting</a:t>
            </a:r>
            <a:endParaRPr sz="4800" dirty="0">
              <a:solidFill>
                <a:srgbClr val="102A4E"/>
              </a:solidFill>
              <a:latin typeface="Avenir Black" panose="02000503020000020003" pitchFamily="2" charset="0"/>
              <a:ea typeface="Georgia"/>
              <a:cs typeface="Georgia"/>
              <a:sym typeface="Georgia"/>
            </a:endParaRPr>
          </a:p>
        </p:txBody>
      </p:sp>
      <p:sp>
        <p:nvSpPr>
          <p:cNvPr id="108" name="Google Shape;108;p23"/>
          <p:cNvSpPr txBox="1"/>
          <p:nvPr/>
        </p:nvSpPr>
        <p:spPr>
          <a:xfrm>
            <a:off x="796172" y="2602792"/>
            <a:ext cx="7543800" cy="538500"/>
          </a:xfrm>
          <a:prstGeom prst="rect">
            <a:avLst/>
          </a:prstGeom>
          <a:noFill/>
          <a:ln>
            <a:noFill/>
          </a:ln>
        </p:spPr>
        <p:txBody>
          <a:bodyPr spcFirstLastPara="1" wrap="square" lIns="68575" tIns="34275" rIns="68575" bIns="34275" anchor="b" anchorCtr="0">
            <a:noAutofit/>
          </a:bodyPr>
          <a:lstStyle/>
          <a:p>
            <a:pPr marL="0" marR="0" lvl="0" indent="0" algn="ctr" rtl="0">
              <a:lnSpc>
                <a:spcPct val="85000"/>
              </a:lnSpc>
              <a:spcBef>
                <a:spcPts val="0"/>
              </a:spcBef>
              <a:spcAft>
                <a:spcPts val="0"/>
              </a:spcAft>
              <a:buClr>
                <a:srgbClr val="3F3F3F"/>
              </a:buClr>
              <a:buSzPts val="700"/>
              <a:buFont typeface="Calibri"/>
              <a:buNone/>
            </a:pPr>
            <a:endParaRPr sz="900" b="1" i="0" u="none" strike="noStrike" cap="none" dirty="0">
              <a:solidFill>
                <a:srgbClr val="0070C0"/>
              </a:solidFill>
              <a:latin typeface="Avenir Book" panose="02000503020000020003" pitchFamily="2" charset="0"/>
              <a:ea typeface="Raleway"/>
              <a:cs typeface="Raleway"/>
              <a:sym typeface="Raleway"/>
            </a:endParaRPr>
          </a:p>
        </p:txBody>
      </p:sp>
      <p:pic>
        <p:nvPicPr>
          <p:cNvPr id="3" name="Picture 2" descr="A picture containing text&#10;&#10;Description automatically generated">
            <a:extLst>
              <a:ext uri="{FF2B5EF4-FFF2-40B4-BE49-F238E27FC236}">
                <a16:creationId xmlns:a16="http://schemas.microsoft.com/office/drawing/2014/main" id="{224E8F28-2F97-5F41-80EA-450DD38CC23D}"/>
              </a:ext>
            </a:extLst>
          </p:cNvPr>
          <p:cNvPicPr>
            <a:picLocks noChangeAspect="1"/>
          </p:cNvPicPr>
          <p:nvPr/>
        </p:nvPicPr>
        <p:blipFill>
          <a:blip r:embed="rId3"/>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3657397579"/>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602B2373-62A3-CF41-95B7-778D3F1E742A}"/>
              </a:ext>
            </a:extLst>
          </p:cNvPr>
          <p:cNvPicPr>
            <a:picLocks noChangeAspect="1"/>
          </p:cNvPicPr>
          <p:nvPr/>
        </p:nvPicPr>
        <p:blipFill>
          <a:blip r:embed="rId3"/>
          <a:stretch>
            <a:fillRect/>
          </a:stretch>
        </p:blipFill>
        <p:spPr>
          <a:xfrm>
            <a:off x="-25400" y="173414"/>
            <a:ext cx="8327272" cy="4163636"/>
          </a:xfrm>
          <a:prstGeom prst="rect">
            <a:avLst/>
          </a:prstGeom>
        </p:spPr>
      </p:pic>
      <p:sp>
        <p:nvSpPr>
          <p:cNvPr id="108" name="Google Shape;108;p23"/>
          <p:cNvSpPr txBox="1"/>
          <p:nvPr/>
        </p:nvSpPr>
        <p:spPr>
          <a:xfrm>
            <a:off x="796172" y="2602792"/>
            <a:ext cx="7543800" cy="538500"/>
          </a:xfrm>
          <a:prstGeom prst="rect">
            <a:avLst/>
          </a:prstGeom>
          <a:noFill/>
          <a:ln>
            <a:noFill/>
          </a:ln>
        </p:spPr>
        <p:txBody>
          <a:bodyPr spcFirstLastPara="1" wrap="square" lIns="68575" tIns="34275" rIns="68575" bIns="34275" anchor="b" anchorCtr="0">
            <a:noAutofit/>
          </a:bodyPr>
          <a:lstStyle/>
          <a:p>
            <a:pPr marL="0" marR="0" lvl="0" indent="0" algn="ctr" rtl="0">
              <a:lnSpc>
                <a:spcPct val="85000"/>
              </a:lnSpc>
              <a:spcBef>
                <a:spcPts val="0"/>
              </a:spcBef>
              <a:spcAft>
                <a:spcPts val="0"/>
              </a:spcAft>
              <a:buClr>
                <a:srgbClr val="3F3F3F"/>
              </a:buClr>
              <a:buSzPts val="700"/>
              <a:buFont typeface="Calibri"/>
              <a:buNone/>
            </a:pPr>
            <a:endParaRPr sz="900" b="1" i="0" u="none" strike="noStrike" cap="none" dirty="0">
              <a:solidFill>
                <a:srgbClr val="0070C0"/>
              </a:solidFill>
              <a:latin typeface="Avenir Book" panose="02000503020000020003" pitchFamily="2" charset="0"/>
              <a:ea typeface="Raleway"/>
              <a:cs typeface="Raleway"/>
              <a:sym typeface="Raleway"/>
            </a:endParaRPr>
          </a:p>
        </p:txBody>
      </p:sp>
      <p:pic>
        <p:nvPicPr>
          <p:cNvPr id="3" name="Picture 2" descr="A picture containing text&#10;&#10;Description automatically generated">
            <a:extLst>
              <a:ext uri="{FF2B5EF4-FFF2-40B4-BE49-F238E27FC236}">
                <a16:creationId xmlns:a16="http://schemas.microsoft.com/office/drawing/2014/main" id="{224E8F28-2F97-5F41-80EA-450DD38CC23D}"/>
              </a:ext>
            </a:extLst>
          </p:cNvPr>
          <p:cNvPicPr>
            <a:picLocks noChangeAspect="1"/>
          </p:cNvPicPr>
          <p:nvPr/>
        </p:nvPicPr>
        <p:blipFill>
          <a:blip r:embed="rId4"/>
          <a:stretch>
            <a:fillRect/>
          </a:stretch>
        </p:blipFill>
        <p:spPr>
          <a:xfrm>
            <a:off x="704850" y="4495470"/>
            <a:ext cx="1250950" cy="619282"/>
          </a:xfrm>
          <a:prstGeom prst="rect">
            <a:avLst/>
          </a:prstGeom>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839349" y="2172910"/>
            <a:ext cx="7543800" cy="5385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dirty="0">
                <a:solidFill>
                  <a:srgbClr val="3B9AC8"/>
                </a:solidFill>
                <a:latin typeface="Avenir Black" panose="02000503020000020003" pitchFamily="2" charset="0"/>
                <a:ea typeface="Raleway"/>
                <a:cs typeface="Raleway"/>
                <a:sym typeface="Raleway"/>
              </a:rPr>
              <a:t> </a:t>
            </a:r>
            <a:r>
              <a:rPr lang="en" sz="6000" dirty="0">
                <a:solidFill>
                  <a:srgbClr val="102A4E"/>
                </a:solidFill>
                <a:latin typeface="Avenir Black" panose="02000503020000020003" pitchFamily="2" charset="0"/>
                <a:ea typeface="Georgia"/>
                <a:cs typeface="Georgia"/>
                <a:sym typeface="Georgia"/>
              </a:rPr>
              <a:t>Questions?</a:t>
            </a:r>
            <a:endParaRPr dirty="0">
              <a:solidFill>
                <a:srgbClr val="102A4E"/>
              </a:solidFill>
              <a:latin typeface="Avenir Black" panose="02000503020000020003" pitchFamily="2" charset="0"/>
              <a:ea typeface="Georgia"/>
              <a:cs typeface="Georgia"/>
              <a:sym typeface="Georgia"/>
            </a:endParaRPr>
          </a:p>
        </p:txBody>
      </p:sp>
      <p:pic>
        <p:nvPicPr>
          <p:cNvPr id="3" name="Picture 2" descr="A picture containing text&#10;&#10;Description automatically generated">
            <a:extLst>
              <a:ext uri="{FF2B5EF4-FFF2-40B4-BE49-F238E27FC236}">
                <a16:creationId xmlns:a16="http://schemas.microsoft.com/office/drawing/2014/main" id="{F7A2FD3A-DAF2-EC4E-95BF-4717859C6207}"/>
              </a:ext>
            </a:extLst>
          </p:cNvPr>
          <p:cNvPicPr>
            <a:picLocks noChangeAspect="1"/>
          </p:cNvPicPr>
          <p:nvPr/>
        </p:nvPicPr>
        <p:blipFill>
          <a:blip r:embed="rId3"/>
          <a:stretch>
            <a:fillRect/>
          </a:stretch>
        </p:blipFill>
        <p:spPr>
          <a:xfrm>
            <a:off x="704850" y="4495470"/>
            <a:ext cx="1250950" cy="619282"/>
          </a:xfrm>
          <a:prstGeom prst="rect">
            <a:avLst/>
          </a:prstGeom>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284830" y="2190106"/>
            <a:ext cx="8566500" cy="5385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sz="4800" dirty="0">
                <a:solidFill>
                  <a:srgbClr val="3B9AC8"/>
                </a:solidFill>
                <a:latin typeface="Avenir Black" panose="02000503020000020003" pitchFamily="2" charset="0"/>
                <a:ea typeface="Raleway"/>
                <a:cs typeface="Raleway"/>
                <a:sym typeface="Raleway"/>
              </a:rPr>
              <a:t> </a:t>
            </a:r>
            <a:r>
              <a:rPr lang="en" sz="4800" dirty="0">
                <a:solidFill>
                  <a:srgbClr val="102A4E"/>
                </a:solidFill>
                <a:latin typeface="Avenir Black" panose="02000503020000020003" pitchFamily="2" charset="0"/>
                <a:ea typeface="Raleway"/>
                <a:cs typeface="Raleway"/>
                <a:sym typeface="Georgia"/>
              </a:rPr>
              <a:t>Candidate Recruiting 101</a:t>
            </a:r>
            <a:endParaRPr sz="4800" dirty="0">
              <a:solidFill>
                <a:srgbClr val="102A4E"/>
              </a:solidFill>
              <a:latin typeface="Avenir Black" panose="02000503020000020003" pitchFamily="2" charset="0"/>
              <a:ea typeface="Georgia"/>
              <a:cs typeface="Georgia"/>
              <a:sym typeface="Georgia"/>
            </a:endParaRPr>
          </a:p>
        </p:txBody>
      </p:sp>
      <p:sp>
        <p:nvSpPr>
          <p:cNvPr id="108" name="Google Shape;108;p23"/>
          <p:cNvSpPr txBox="1"/>
          <p:nvPr/>
        </p:nvSpPr>
        <p:spPr>
          <a:xfrm>
            <a:off x="796172" y="2602792"/>
            <a:ext cx="7543800" cy="538500"/>
          </a:xfrm>
          <a:prstGeom prst="rect">
            <a:avLst/>
          </a:prstGeom>
          <a:noFill/>
          <a:ln>
            <a:noFill/>
          </a:ln>
        </p:spPr>
        <p:txBody>
          <a:bodyPr spcFirstLastPara="1" wrap="square" lIns="68575" tIns="34275" rIns="68575" bIns="34275" anchor="b" anchorCtr="0">
            <a:noAutofit/>
          </a:bodyPr>
          <a:lstStyle/>
          <a:p>
            <a:pPr marL="0" marR="0" lvl="0" indent="0" algn="ctr" rtl="0">
              <a:lnSpc>
                <a:spcPct val="85000"/>
              </a:lnSpc>
              <a:spcBef>
                <a:spcPts val="0"/>
              </a:spcBef>
              <a:spcAft>
                <a:spcPts val="0"/>
              </a:spcAft>
              <a:buClr>
                <a:srgbClr val="3F3F3F"/>
              </a:buClr>
              <a:buSzPts val="700"/>
              <a:buFont typeface="Calibri"/>
              <a:buNone/>
            </a:pPr>
            <a:endParaRPr sz="900" b="1" i="0" u="none" strike="noStrike" cap="none" dirty="0">
              <a:solidFill>
                <a:srgbClr val="0070C0"/>
              </a:solidFill>
              <a:latin typeface="Avenir Book" panose="02000503020000020003" pitchFamily="2" charset="0"/>
              <a:ea typeface="Raleway"/>
              <a:cs typeface="Raleway"/>
              <a:sym typeface="Raleway"/>
            </a:endParaRPr>
          </a:p>
        </p:txBody>
      </p:sp>
      <p:pic>
        <p:nvPicPr>
          <p:cNvPr id="3" name="Picture 2" descr="A picture containing text&#10;&#10;Description automatically generated">
            <a:extLst>
              <a:ext uri="{FF2B5EF4-FFF2-40B4-BE49-F238E27FC236}">
                <a16:creationId xmlns:a16="http://schemas.microsoft.com/office/drawing/2014/main" id="{224E8F28-2F97-5F41-80EA-450DD38CC23D}"/>
              </a:ext>
            </a:extLst>
          </p:cNvPr>
          <p:cNvPicPr>
            <a:picLocks noChangeAspect="1"/>
          </p:cNvPicPr>
          <p:nvPr/>
        </p:nvPicPr>
        <p:blipFill>
          <a:blip r:embed="rId3"/>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3124042470"/>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0FB619-057F-6647-BA14-7A67CA21434C}"/>
              </a:ext>
            </a:extLst>
          </p:cNvPr>
          <p:cNvPicPr>
            <a:picLocks noChangeAspect="1"/>
          </p:cNvPicPr>
          <p:nvPr/>
        </p:nvPicPr>
        <p:blipFill rotWithShape="1">
          <a:blip r:embed="rId3"/>
          <a:srcRect t="12817" b="9014"/>
          <a:stretch/>
        </p:blipFill>
        <p:spPr>
          <a:xfrm>
            <a:off x="539751" y="175261"/>
            <a:ext cx="6923902" cy="4269739"/>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B15335E3-90BF-8D43-936B-68C2EE20CB2C}"/>
              </a:ext>
            </a:extLst>
          </p:cNvPr>
          <p:cNvPicPr>
            <a:picLocks noChangeAspect="1"/>
          </p:cNvPicPr>
          <p:nvPr/>
        </p:nvPicPr>
        <p:blipFill>
          <a:blip r:embed="rId4"/>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150300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xfrm>
            <a:off x="0" y="899293"/>
            <a:ext cx="9009993" cy="3605700"/>
          </a:xfrm>
          <a:prstGeom prst="rect">
            <a:avLst/>
          </a:prstGeom>
          <a:noFill/>
          <a:ln>
            <a:noFill/>
          </a:ln>
        </p:spPr>
        <p:txBody>
          <a:bodyPr spcFirstLastPara="1" wrap="square" lIns="0" tIns="34275" rIns="0" bIns="34275" anchor="t" anchorCtr="0">
            <a:noAutofit/>
          </a:bodyPr>
          <a:lstStyle/>
          <a:p>
            <a:pPr marL="558800" lvl="1" indent="-342900"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Two distinct types of recruitment:</a:t>
            </a:r>
            <a:endParaRPr sz="2200" dirty="0">
              <a:latin typeface="Avenir Book" panose="02000503020000020003" pitchFamily="2" charset="0"/>
            </a:endParaRPr>
          </a:p>
          <a:p>
            <a:pPr marL="838200" lvl="3" indent="-342900"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Finding a new individual to run for office. </a:t>
            </a:r>
            <a:endParaRPr sz="2200" dirty="0">
              <a:latin typeface="Avenir Book" panose="02000503020000020003" pitchFamily="2" charset="0"/>
            </a:endParaRPr>
          </a:p>
          <a:p>
            <a:pPr marL="838200" lvl="3" indent="-342900"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Finding an elected official to run for a different elected office.</a:t>
            </a:r>
          </a:p>
          <a:p>
            <a:pPr marL="495300" lvl="3" indent="0" algn="l" rtl="0">
              <a:lnSpc>
                <a:spcPct val="90000"/>
              </a:lnSpc>
              <a:spcBef>
                <a:spcPts val="0"/>
              </a:spcBef>
              <a:spcAft>
                <a:spcPts val="0"/>
              </a:spcAft>
              <a:buSzPts val="2400"/>
              <a:buNone/>
            </a:pPr>
            <a:endParaRPr sz="2200" dirty="0">
              <a:latin typeface="Avenir Book" panose="02000503020000020003" pitchFamily="2" charset="0"/>
            </a:endParaRPr>
          </a:p>
          <a:p>
            <a:pPr marL="558800" lvl="1" indent="-342900"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Every candidate recruitment program run by a local party should include both components.</a:t>
            </a:r>
          </a:p>
          <a:p>
            <a:pPr marL="215900" lvl="1" indent="0" algn="l" rtl="0">
              <a:lnSpc>
                <a:spcPct val="90000"/>
              </a:lnSpc>
              <a:spcBef>
                <a:spcPts val="0"/>
              </a:spcBef>
              <a:spcAft>
                <a:spcPts val="0"/>
              </a:spcAft>
              <a:buSzPts val="2400"/>
              <a:buNone/>
            </a:pPr>
            <a:endParaRPr sz="2200" dirty="0">
              <a:latin typeface="Avenir Book" panose="02000503020000020003" pitchFamily="2" charset="0"/>
            </a:endParaRPr>
          </a:p>
          <a:p>
            <a:pPr marL="558800" lvl="1" indent="-342900"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Because building the bench means continuously moving elected officials towards higher office, parties should have ongoing follow up conversations about the desire of their elected officials to run. It is best practice to keep ongoing succession plans for seats.</a:t>
            </a:r>
            <a:endParaRPr sz="2300" dirty="0">
              <a:solidFill>
                <a:srgbClr val="3F3F3F"/>
              </a:solidFill>
              <a:latin typeface="Georgia"/>
              <a:ea typeface="Georgia"/>
              <a:cs typeface="Georgia"/>
              <a:sym typeface="Georgia"/>
            </a:endParaRPr>
          </a:p>
        </p:txBody>
      </p:sp>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CC4F5FA7-C507-AC42-9DD3-C665811469ED}"/>
              </a:ext>
            </a:extLst>
          </p:cNvPr>
          <p:cNvPicPr>
            <a:picLocks noChangeAspect="1"/>
          </p:cNvPicPr>
          <p:nvPr/>
        </p:nvPicPr>
        <p:blipFill>
          <a:blip r:embed="rId3"/>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300579225"/>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42F1CF8-E1D8-8143-9E78-D54F9D7EAB30}"/>
              </a:ext>
            </a:extLst>
          </p:cNvPr>
          <p:cNvPicPr>
            <a:picLocks noChangeAspect="1"/>
          </p:cNvPicPr>
          <p:nvPr/>
        </p:nvPicPr>
        <p:blipFill>
          <a:blip r:embed="rId3"/>
          <a:stretch>
            <a:fillRect/>
          </a:stretch>
        </p:blipFill>
        <p:spPr>
          <a:xfrm>
            <a:off x="-1" y="0"/>
            <a:ext cx="9530255" cy="5143500"/>
          </a:xfrm>
          <a:prstGeom prst="rect">
            <a:avLst/>
          </a:prstGeom>
        </p:spPr>
      </p:pic>
    </p:spTree>
    <p:extLst>
      <p:ext uri="{BB962C8B-B14F-4D97-AF65-F5344CB8AC3E}">
        <p14:creationId xmlns:p14="http://schemas.microsoft.com/office/powerpoint/2010/main" val="4147961743"/>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xfrm>
            <a:off x="0" y="899293"/>
            <a:ext cx="9009993" cy="3605700"/>
          </a:xfrm>
          <a:prstGeom prst="rect">
            <a:avLst/>
          </a:prstGeom>
          <a:noFill/>
          <a:ln>
            <a:noFill/>
          </a:ln>
        </p:spPr>
        <p:txBody>
          <a:bodyPr spcFirstLastPara="1" wrap="square" lIns="0" tIns="34275" rIns="0" bIns="34275" anchor="t" anchorCtr="0">
            <a:noAutofit/>
          </a:bodyPr>
          <a:lstStyle/>
          <a:p>
            <a:pPr marL="215900" lvl="1" indent="0" algn="l" rtl="0">
              <a:lnSpc>
                <a:spcPct val="90000"/>
              </a:lnSpc>
              <a:spcBef>
                <a:spcPts val="0"/>
              </a:spcBef>
              <a:spcAft>
                <a:spcPts val="0"/>
              </a:spcAft>
              <a:buSzPts val="2400"/>
              <a:buNone/>
            </a:pPr>
            <a:r>
              <a:rPr lang="en-US" sz="2200" b="1" dirty="0">
                <a:solidFill>
                  <a:srgbClr val="3F3F3F"/>
                </a:solidFill>
                <a:latin typeface="Avenir Medium" panose="02000503020000020003" pitchFamily="2" charset="0"/>
                <a:ea typeface="Georgia"/>
                <a:cs typeface="Georgia"/>
                <a:sym typeface="Georgia"/>
              </a:rPr>
              <a:t>Nonpartisan</a:t>
            </a:r>
          </a:p>
          <a:p>
            <a:pPr marL="215900" lvl="1" indent="0" algn="l" rtl="0">
              <a:lnSpc>
                <a:spcPct val="90000"/>
              </a:lnSpc>
              <a:spcBef>
                <a:spcPts val="0"/>
              </a:spcBef>
              <a:spcAft>
                <a:spcPts val="0"/>
              </a:spcAft>
              <a:buSzPts val="2400"/>
              <a:buNone/>
            </a:pPr>
            <a:r>
              <a:rPr lang="en-US" sz="2200" dirty="0">
                <a:solidFill>
                  <a:srgbClr val="3F3F3F"/>
                </a:solidFill>
                <a:latin typeface="Avenir Medium" panose="02000503020000020003" pitchFamily="2" charset="0"/>
                <a:ea typeface="Georgia"/>
                <a:cs typeface="Georgia"/>
                <a:sym typeface="Georgia"/>
              </a:rPr>
              <a:t>	Local School Boards / Community College Trustees</a:t>
            </a:r>
          </a:p>
          <a:p>
            <a:pPr marL="215900" lvl="1" indent="0" algn="l" rtl="0">
              <a:lnSpc>
                <a:spcPct val="90000"/>
              </a:lnSpc>
              <a:spcBef>
                <a:spcPts val="0"/>
              </a:spcBef>
              <a:spcAft>
                <a:spcPts val="0"/>
              </a:spcAft>
              <a:buSzPts val="2400"/>
              <a:buNone/>
            </a:pPr>
            <a:r>
              <a:rPr lang="en-US" sz="2200" dirty="0">
                <a:solidFill>
                  <a:srgbClr val="3F3F3F"/>
                </a:solidFill>
                <a:latin typeface="Avenir Medium" panose="02000503020000020003" pitchFamily="2" charset="0"/>
                <a:ea typeface="Georgia"/>
                <a:cs typeface="Georgia"/>
                <a:sym typeface="Georgia"/>
              </a:rPr>
              <a:t>	Local Municipal offices (Cities &amp; Villages)</a:t>
            </a:r>
          </a:p>
          <a:p>
            <a:pPr marL="215900" lvl="1" indent="0" algn="l" rtl="0">
              <a:lnSpc>
                <a:spcPct val="90000"/>
              </a:lnSpc>
              <a:spcBef>
                <a:spcPts val="0"/>
              </a:spcBef>
              <a:spcAft>
                <a:spcPts val="0"/>
              </a:spcAft>
              <a:buSzPts val="2400"/>
              <a:buNone/>
            </a:pPr>
            <a:r>
              <a:rPr lang="en-US" sz="2200" dirty="0">
                <a:solidFill>
                  <a:srgbClr val="3F3F3F"/>
                </a:solidFill>
                <a:latin typeface="Avenir Medium" panose="02000503020000020003" pitchFamily="2" charset="0"/>
                <a:ea typeface="Georgia"/>
                <a:cs typeface="Georgia"/>
                <a:sym typeface="Georgia"/>
              </a:rPr>
              <a:t>	Local Library Boards</a:t>
            </a:r>
          </a:p>
          <a:p>
            <a:pPr marL="215900" lvl="1" indent="0" algn="l" rtl="0">
              <a:lnSpc>
                <a:spcPct val="90000"/>
              </a:lnSpc>
              <a:spcBef>
                <a:spcPts val="0"/>
              </a:spcBef>
              <a:spcAft>
                <a:spcPts val="0"/>
              </a:spcAft>
              <a:buSzPts val="2400"/>
              <a:buNone/>
            </a:pPr>
            <a:r>
              <a:rPr lang="en-US" sz="2200" dirty="0">
                <a:solidFill>
                  <a:srgbClr val="3F3F3F"/>
                </a:solidFill>
                <a:latin typeface="Avenir Medium" panose="02000503020000020003" pitchFamily="2" charset="0"/>
                <a:ea typeface="Georgia"/>
                <a:cs typeface="Georgia"/>
                <a:sym typeface="Georgia"/>
              </a:rPr>
              <a:t>	Judicial seats (Local District or Circuit courts)</a:t>
            </a:r>
          </a:p>
          <a:p>
            <a:pPr marL="215900" lvl="1" indent="0" algn="l" rtl="0">
              <a:lnSpc>
                <a:spcPct val="90000"/>
              </a:lnSpc>
              <a:spcBef>
                <a:spcPts val="0"/>
              </a:spcBef>
              <a:spcAft>
                <a:spcPts val="0"/>
              </a:spcAft>
              <a:buSzPts val="2400"/>
              <a:buNone/>
            </a:pPr>
            <a:endParaRPr lang="en-US" sz="2200" dirty="0">
              <a:solidFill>
                <a:srgbClr val="3F3F3F"/>
              </a:solidFill>
              <a:latin typeface="Avenir Medium" panose="02000503020000020003" pitchFamily="2" charset="0"/>
              <a:ea typeface="Georgia"/>
              <a:cs typeface="Georgia"/>
              <a:sym typeface="Georgia"/>
            </a:endParaRPr>
          </a:p>
          <a:p>
            <a:pPr marL="215900" lvl="1" indent="0" algn="l" rtl="0">
              <a:lnSpc>
                <a:spcPct val="90000"/>
              </a:lnSpc>
              <a:spcBef>
                <a:spcPts val="0"/>
              </a:spcBef>
              <a:spcAft>
                <a:spcPts val="0"/>
              </a:spcAft>
              <a:buSzPts val="2400"/>
              <a:buNone/>
            </a:pPr>
            <a:r>
              <a:rPr lang="en-US" sz="2200" b="1" dirty="0">
                <a:solidFill>
                  <a:srgbClr val="3F3F3F"/>
                </a:solidFill>
                <a:latin typeface="Avenir Medium" panose="02000503020000020003" pitchFamily="2" charset="0"/>
                <a:ea typeface="Georgia"/>
                <a:cs typeface="Georgia"/>
                <a:sym typeface="Georgia"/>
              </a:rPr>
              <a:t>Partisan</a:t>
            </a:r>
            <a:endParaRPr lang="en-US" sz="2200" dirty="0">
              <a:solidFill>
                <a:srgbClr val="3F3F3F"/>
              </a:solidFill>
              <a:latin typeface="Avenir Medium" panose="02000503020000020003" pitchFamily="2" charset="0"/>
              <a:ea typeface="Georgia"/>
              <a:cs typeface="Georgia"/>
              <a:sym typeface="Georgia"/>
            </a:endParaRPr>
          </a:p>
          <a:p>
            <a:pPr marL="215900" lvl="1" indent="0" algn="l" rtl="0">
              <a:lnSpc>
                <a:spcPct val="90000"/>
              </a:lnSpc>
              <a:spcBef>
                <a:spcPts val="0"/>
              </a:spcBef>
              <a:spcAft>
                <a:spcPts val="0"/>
              </a:spcAft>
              <a:buSzPts val="2400"/>
              <a:buNone/>
            </a:pPr>
            <a:r>
              <a:rPr lang="en-US" sz="2200" b="1" dirty="0">
                <a:solidFill>
                  <a:srgbClr val="3F3F3F"/>
                </a:solidFill>
                <a:latin typeface="Avenir Medium" panose="02000503020000020003" pitchFamily="2" charset="0"/>
                <a:ea typeface="Georgia"/>
                <a:cs typeface="Georgia"/>
                <a:sym typeface="Georgia"/>
              </a:rPr>
              <a:t>	</a:t>
            </a:r>
            <a:r>
              <a:rPr lang="en-US" sz="2200" dirty="0">
                <a:solidFill>
                  <a:srgbClr val="3F3F3F"/>
                </a:solidFill>
                <a:latin typeface="Avenir Medium" panose="02000503020000020003" pitchFamily="2" charset="0"/>
                <a:ea typeface="Georgia"/>
                <a:cs typeface="Georgia"/>
                <a:sym typeface="Georgia"/>
              </a:rPr>
              <a:t>Township offices</a:t>
            </a:r>
          </a:p>
          <a:p>
            <a:pPr marL="215900" lvl="1" indent="0" algn="l" rtl="0">
              <a:lnSpc>
                <a:spcPct val="90000"/>
              </a:lnSpc>
              <a:spcBef>
                <a:spcPts val="0"/>
              </a:spcBef>
              <a:spcAft>
                <a:spcPts val="0"/>
              </a:spcAft>
              <a:buSzPts val="2400"/>
              <a:buNone/>
            </a:pPr>
            <a:r>
              <a:rPr lang="en-US" sz="2200" dirty="0">
                <a:solidFill>
                  <a:srgbClr val="3F3F3F"/>
                </a:solidFill>
                <a:latin typeface="Avenir Medium" panose="02000503020000020003" pitchFamily="2" charset="0"/>
                <a:ea typeface="Georgia"/>
                <a:cs typeface="Georgia"/>
                <a:sym typeface="Georgia"/>
              </a:rPr>
              <a:t>	County Commission offices</a:t>
            </a:r>
          </a:p>
          <a:p>
            <a:pPr marL="215900" lvl="1" indent="0" algn="l" rtl="0">
              <a:lnSpc>
                <a:spcPct val="90000"/>
              </a:lnSpc>
              <a:spcBef>
                <a:spcPts val="0"/>
              </a:spcBef>
              <a:spcAft>
                <a:spcPts val="0"/>
              </a:spcAft>
              <a:buSzPts val="2400"/>
              <a:buNone/>
            </a:pPr>
            <a:r>
              <a:rPr lang="en-US" sz="2200" dirty="0">
                <a:solidFill>
                  <a:srgbClr val="3F3F3F"/>
                </a:solidFill>
                <a:latin typeface="Avenir Medium" panose="02000503020000020003" pitchFamily="2" charset="0"/>
                <a:ea typeface="Georgia"/>
                <a:cs typeface="Georgia"/>
                <a:sym typeface="Georgia"/>
              </a:rPr>
              <a:t>	Countywide offices</a:t>
            </a:r>
          </a:p>
          <a:p>
            <a:pPr marL="215900" lvl="1" indent="0" algn="l" rtl="0">
              <a:lnSpc>
                <a:spcPct val="90000"/>
              </a:lnSpc>
              <a:spcBef>
                <a:spcPts val="0"/>
              </a:spcBef>
              <a:spcAft>
                <a:spcPts val="0"/>
              </a:spcAft>
              <a:buSzPts val="2400"/>
              <a:buNone/>
            </a:pPr>
            <a:r>
              <a:rPr lang="en-US" sz="2200" dirty="0">
                <a:solidFill>
                  <a:srgbClr val="3F3F3F"/>
                </a:solidFill>
                <a:latin typeface="Avenir Medium" panose="02000503020000020003" pitchFamily="2" charset="0"/>
                <a:ea typeface="Georgia"/>
                <a:cs typeface="Georgia"/>
                <a:sym typeface="Georgia"/>
              </a:rPr>
              <a:t>	State Legislative offices </a:t>
            </a:r>
          </a:p>
        </p:txBody>
      </p:sp>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CC4F5FA7-C507-AC42-9DD3-C665811469ED}"/>
              </a:ext>
            </a:extLst>
          </p:cNvPr>
          <p:cNvPicPr>
            <a:picLocks noChangeAspect="1"/>
          </p:cNvPicPr>
          <p:nvPr/>
        </p:nvPicPr>
        <p:blipFill>
          <a:blip r:embed="rId3"/>
          <a:stretch>
            <a:fillRect/>
          </a:stretch>
        </p:blipFill>
        <p:spPr>
          <a:xfrm>
            <a:off x="704850" y="4495470"/>
            <a:ext cx="1250950" cy="619282"/>
          </a:xfrm>
          <a:prstGeom prst="rect">
            <a:avLst/>
          </a:prstGeom>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xfrm>
            <a:off x="0" y="1292087"/>
            <a:ext cx="9009993" cy="3212906"/>
          </a:xfrm>
          <a:prstGeom prst="rect">
            <a:avLst/>
          </a:prstGeom>
          <a:noFill/>
          <a:ln>
            <a:noFill/>
          </a:ln>
        </p:spPr>
        <p:txBody>
          <a:bodyPr spcFirstLastPara="1" wrap="square" lIns="0" tIns="34275" rIns="0" bIns="34275" anchor="t" anchorCtr="0">
            <a:noAutofit/>
          </a:bodyPr>
          <a:lstStyle/>
          <a:p>
            <a:pPr marL="215900" lvl="1" indent="0" algn="l" rtl="0">
              <a:lnSpc>
                <a:spcPct val="90000"/>
              </a:lnSpc>
              <a:spcBef>
                <a:spcPts val="0"/>
              </a:spcBef>
              <a:spcAft>
                <a:spcPts val="0"/>
              </a:spcAft>
              <a:buSzPts val="2400"/>
              <a:buNone/>
            </a:pPr>
            <a:r>
              <a:rPr lang="en-US" sz="2200" b="1" dirty="0">
                <a:solidFill>
                  <a:srgbClr val="3F3F3F"/>
                </a:solidFill>
                <a:latin typeface="Avenir Medium" panose="02000503020000020003" pitchFamily="2" charset="0"/>
                <a:ea typeface="Georgia"/>
                <a:cs typeface="Georgia"/>
                <a:sym typeface="Georgia"/>
              </a:rPr>
              <a:t>State Legislative Offices</a:t>
            </a:r>
          </a:p>
          <a:p>
            <a:pPr marL="215900" lvl="1" indent="0" algn="l" rtl="0">
              <a:lnSpc>
                <a:spcPct val="90000"/>
              </a:lnSpc>
              <a:spcBef>
                <a:spcPts val="0"/>
              </a:spcBef>
              <a:spcAft>
                <a:spcPts val="0"/>
              </a:spcAft>
              <a:buSzPts val="2400"/>
              <a:buNone/>
            </a:pPr>
            <a:endParaRPr lang="en-US" sz="2200" b="1" dirty="0">
              <a:solidFill>
                <a:srgbClr val="3F3F3F"/>
              </a:solidFill>
              <a:latin typeface="Avenir Medium" panose="02000503020000020003" pitchFamily="2" charset="0"/>
              <a:ea typeface="Georgia"/>
              <a:cs typeface="Georgia"/>
              <a:sym typeface="Georgia"/>
            </a:endParaRPr>
          </a:p>
          <a:p>
            <a:pPr marL="215900" lvl="1" indent="0" algn="l" rtl="0">
              <a:lnSpc>
                <a:spcPct val="90000"/>
              </a:lnSpc>
              <a:spcBef>
                <a:spcPts val="0"/>
              </a:spcBef>
              <a:spcAft>
                <a:spcPts val="0"/>
              </a:spcAft>
              <a:buSzPts val="2400"/>
              <a:buNone/>
            </a:pPr>
            <a:r>
              <a:rPr lang="en-US" sz="2200" dirty="0">
                <a:solidFill>
                  <a:srgbClr val="3F3F3F"/>
                </a:solidFill>
                <a:latin typeface="Avenir Medium" panose="02000503020000020003" pitchFamily="2" charset="0"/>
                <a:ea typeface="Georgia"/>
                <a:cs typeface="Georgia"/>
                <a:sym typeface="Georgia"/>
              </a:rPr>
              <a:t>Be sure to communicate or partner with the House or Senate caucuses. They are also working on recruiting these seats.</a:t>
            </a:r>
          </a:p>
          <a:p>
            <a:pPr marL="215900" lvl="1" indent="0" algn="l" rtl="0">
              <a:lnSpc>
                <a:spcPct val="90000"/>
              </a:lnSpc>
              <a:spcBef>
                <a:spcPts val="0"/>
              </a:spcBef>
              <a:spcAft>
                <a:spcPts val="0"/>
              </a:spcAft>
              <a:buSzPts val="2400"/>
              <a:buNone/>
            </a:pPr>
            <a:endParaRPr lang="en-US" sz="2200" dirty="0">
              <a:solidFill>
                <a:srgbClr val="3F3F3F"/>
              </a:solidFill>
              <a:latin typeface="Avenir Medium" panose="02000503020000020003" pitchFamily="2" charset="0"/>
              <a:ea typeface="Georgia"/>
              <a:cs typeface="Georgia"/>
              <a:sym typeface="Georgia"/>
            </a:endParaRPr>
          </a:p>
          <a:p>
            <a:pPr marL="215900" lvl="1" indent="0" algn="l" rtl="0">
              <a:lnSpc>
                <a:spcPct val="90000"/>
              </a:lnSpc>
              <a:spcBef>
                <a:spcPts val="0"/>
              </a:spcBef>
              <a:spcAft>
                <a:spcPts val="0"/>
              </a:spcAft>
              <a:buSzPts val="2400"/>
              <a:buNone/>
            </a:pPr>
            <a:endParaRPr lang="en-US" sz="2200" dirty="0">
              <a:solidFill>
                <a:srgbClr val="3F3F3F"/>
              </a:solidFill>
              <a:latin typeface="Avenir Medium" panose="02000503020000020003" pitchFamily="2" charset="0"/>
              <a:ea typeface="Georgia"/>
              <a:cs typeface="Georgia"/>
              <a:sym typeface="Georgia"/>
            </a:endParaRPr>
          </a:p>
        </p:txBody>
      </p:sp>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CC4F5FA7-C507-AC42-9DD3-C665811469ED}"/>
              </a:ext>
            </a:extLst>
          </p:cNvPr>
          <p:cNvPicPr>
            <a:picLocks noChangeAspect="1"/>
          </p:cNvPicPr>
          <p:nvPr/>
        </p:nvPicPr>
        <p:blipFill>
          <a:blip r:embed="rId3"/>
          <a:stretch>
            <a:fillRect/>
          </a:stretch>
        </p:blipFill>
        <p:spPr>
          <a:xfrm>
            <a:off x="704850" y="4495470"/>
            <a:ext cx="1250950" cy="619282"/>
          </a:xfrm>
          <a:prstGeom prst="rect">
            <a:avLst/>
          </a:prstGeom>
        </p:spPr>
      </p:pic>
      <p:graphicFrame>
        <p:nvGraphicFramePr>
          <p:cNvPr id="2" name="Table 2">
            <a:extLst>
              <a:ext uri="{FF2B5EF4-FFF2-40B4-BE49-F238E27FC236}">
                <a16:creationId xmlns:a16="http://schemas.microsoft.com/office/drawing/2014/main" id="{84606503-34FB-8A4D-A5CB-576DA2C6D115}"/>
              </a:ext>
            </a:extLst>
          </p:cNvPr>
          <p:cNvGraphicFramePr>
            <a:graphicFrameLocks noGrp="1"/>
          </p:cNvGraphicFramePr>
          <p:nvPr>
            <p:extLst>
              <p:ext uri="{D42A27DB-BD31-4B8C-83A1-F6EECF244321}">
                <p14:modId xmlns:p14="http://schemas.microsoft.com/office/powerpoint/2010/main" val="1529020644"/>
              </p:ext>
            </p:extLst>
          </p:nvPr>
        </p:nvGraphicFramePr>
        <p:xfrm>
          <a:off x="1456996" y="2773191"/>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70138655"/>
                    </a:ext>
                  </a:extLst>
                </a:gridCol>
                <a:gridCol w="3048000">
                  <a:extLst>
                    <a:ext uri="{9D8B030D-6E8A-4147-A177-3AD203B41FA5}">
                      <a16:colId xmlns:a16="http://schemas.microsoft.com/office/drawing/2014/main" val="2927104005"/>
                    </a:ext>
                  </a:extLst>
                </a:gridCol>
              </a:tblGrid>
              <a:tr h="370840">
                <a:tc>
                  <a:txBody>
                    <a:bodyPr/>
                    <a:lstStyle/>
                    <a:p>
                      <a:pPr algn="ctr"/>
                      <a:r>
                        <a:rPr lang="en-US" dirty="0">
                          <a:solidFill>
                            <a:schemeClr val="bg1"/>
                          </a:solidFill>
                        </a:rPr>
                        <a:t>House Dems</a:t>
                      </a:r>
                    </a:p>
                  </a:txBody>
                  <a:tcPr/>
                </a:tc>
                <a:tc>
                  <a:txBody>
                    <a:bodyPr/>
                    <a:lstStyle/>
                    <a:p>
                      <a:pPr algn="ctr"/>
                      <a:r>
                        <a:rPr lang="en-US" dirty="0"/>
                        <a:t>Senate Dems</a:t>
                      </a:r>
                    </a:p>
                  </a:txBody>
                  <a:tcPr/>
                </a:tc>
                <a:extLst>
                  <a:ext uri="{0D108BD9-81ED-4DB2-BD59-A6C34878D82A}">
                    <a16:rowId xmlns:a16="http://schemas.microsoft.com/office/drawing/2014/main" val="3667865225"/>
                  </a:ext>
                </a:extLst>
              </a:tr>
              <a:tr h="370840">
                <a:tc>
                  <a:txBody>
                    <a:bodyPr/>
                    <a:lstStyle/>
                    <a:p>
                      <a:pPr algn="ctr"/>
                      <a:r>
                        <a:rPr lang="en-US" dirty="0" err="1"/>
                        <a:t>Maryli</a:t>
                      </a:r>
                      <a:r>
                        <a:rPr lang="en-US" dirty="0"/>
                        <a:t> </a:t>
                      </a:r>
                      <a:r>
                        <a:rPr lang="en-US" dirty="0" err="1"/>
                        <a:t>Secrest</a:t>
                      </a:r>
                      <a:endParaRPr lang="en-US" dirty="0"/>
                    </a:p>
                  </a:txBody>
                  <a:tcPr/>
                </a:tc>
                <a:tc>
                  <a:txBody>
                    <a:bodyPr/>
                    <a:lstStyle/>
                    <a:p>
                      <a:pPr algn="ctr"/>
                      <a:r>
                        <a:rPr lang="en-US" dirty="0"/>
                        <a:t>Ben Miller</a:t>
                      </a:r>
                    </a:p>
                  </a:txBody>
                  <a:tcPr/>
                </a:tc>
                <a:extLst>
                  <a:ext uri="{0D108BD9-81ED-4DB2-BD59-A6C34878D82A}">
                    <a16:rowId xmlns:a16="http://schemas.microsoft.com/office/drawing/2014/main" val="576797459"/>
                  </a:ext>
                </a:extLst>
              </a:tr>
              <a:tr h="370840">
                <a:tc>
                  <a:txBody>
                    <a:bodyPr/>
                    <a:lstStyle/>
                    <a:p>
                      <a:pPr algn="ctr"/>
                      <a:r>
                        <a:rPr lang="en-US" dirty="0" err="1"/>
                        <a:t>msecrest@mihousedems.com</a:t>
                      </a:r>
                      <a:endParaRPr lang="en-US" dirty="0"/>
                    </a:p>
                  </a:txBody>
                  <a:tcPr/>
                </a:tc>
                <a:tc>
                  <a:txBody>
                    <a:bodyPr/>
                    <a:lstStyle/>
                    <a:p>
                      <a:pPr algn="ctr"/>
                      <a:r>
                        <a:rPr lang="en-US" dirty="0" err="1"/>
                        <a:t>bmiller@senatedems.org</a:t>
                      </a:r>
                      <a:endParaRPr lang="en-US" dirty="0"/>
                    </a:p>
                  </a:txBody>
                  <a:tcPr/>
                </a:tc>
                <a:extLst>
                  <a:ext uri="{0D108BD9-81ED-4DB2-BD59-A6C34878D82A}">
                    <a16:rowId xmlns:a16="http://schemas.microsoft.com/office/drawing/2014/main" val="1936255936"/>
                  </a:ext>
                </a:extLst>
              </a:tr>
            </a:tbl>
          </a:graphicData>
        </a:graphic>
      </p:graphicFrame>
    </p:spTree>
    <p:extLst>
      <p:ext uri="{BB962C8B-B14F-4D97-AF65-F5344CB8AC3E}">
        <p14:creationId xmlns:p14="http://schemas.microsoft.com/office/powerpoint/2010/main" val="1569114906"/>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CC4F5FA7-C507-AC42-9DD3-C665811469ED}"/>
              </a:ext>
            </a:extLst>
          </p:cNvPr>
          <p:cNvPicPr>
            <a:picLocks noChangeAspect="1"/>
          </p:cNvPicPr>
          <p:nvPr/>
        </p:nvPicPr>
        <p:blipFill>
          <a:blip r:embed="rId3"/>
          <a:stretch>
            <a:fillRect/>
          </a:stretch>
        </p:blipFill>
        <p:spPr>
          <a:xfrm>
            <a:off x="704850" y="4495470"/>
            <a:ext cx="1250950" cy="619282"/>
          </a:xfrm>
          <a:prstGeom prst="rect">
            <a:avLst/>
          </a:prstGeom>
        </p:spPr>
      </p:pic>
      <p:pic>
        <p:nvPicPr>
          <p:cNvPr id="8" name="Picture 7">
            <a:extLst>
              <a:ext uri="{FF2B5EF4-FFF2-40B4-BE49-F238E27FC236}">
                <a16:creationId xmlns:a16="http://schemas.microsoft.com/office/drawing/2014/main" id="{D937E044-9671-A84E-9569-EA5996579292}"/>
              </a:ext>
            </a:extLst>
          </p:cNvPr>
          <p:cNvPicPr>
            <a:picLocks noChangeAspect="1"/>
          </p:cNvPicPr>
          <p:nvPr/>
        </p:nvPicPr>
        <p:blipFill>
          <a:blip r:embed="rId4"/>
          <a:srcRect/>
          <a:stretch/>
        </p:blipFill>
        <p:spPr>
          <a:xfrm>
            <a:off x="316079" y="890585"/>
            <a:ext cx="8525841" cy="3431518"/>
          </a:xfrm>
          <a:prstGeom prst="rect">
            <a:avLst/>
          </a:prstGeom>
        </p:spPr>
      </p:pic>
    </p:spTree>
    <p:extLst>
      <p:ext uri="{BB962C8B-B14F-4D97-AF65-F5344CB8AC3E}">
        <p14:creationId xmlns:p14="http://schemas.microsoft.com/office/powerpoint/2010/main" val="3496455722"/>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CC4F5FA7-C507-AC42-9DD3-C665811469ED}"/>
              </a:ext>
            </a:extLst>
          </p:cNvPr>
          <p:cNvPicPr>
            <a:picLocks noChangeAspect="1"/>
          </p:cNvPicPr>
          <p:nvPr/>
        </p:nvPicPr>
        <p:blipFill>
          <a:blip r:embed="rId3"/>
          <a:stretch>
            <a:fillRect/>
          </a:stretch>
        </p:blipFill>
        <p:spPr>
          <a:xfrm>
            <a:off x="704850" y="4495470"/>
            <a:ext cx="1250950" cy="619282"/>
          </a:xfrm>
          <a:prstGeom prst="rect">
            <a:avLst/>
          </a:prstGeom>
        </p:spPr>
      </p:pic>
      <p:pic>
        <p:nvPicPr>
          <p:cNvPr id="8" name="Picture 7" descr="Map&#10;&#10;Description automatically generated">
            <a:extLst>
              <a:ext uri="{FF2B5EF4-FFF2-40B4-BE49-F238E27FC236}">
                <a16:creationId xmlns:a16="http://schemas.microsoft.com/office/drawing/2014/main" id="{D937E044-9671-A84E-9569-EA5996579292}"/>
              </a:ext>
            </a:extLst>
          </p:cNvPr>
          <p:cNvPicPr>
            <a:picLocks noChangeAspect="1"/>
          </p:cNvPicPr>
          <p:nvPr/>
        </p:nvPicPr>
        <p:blipFill>
          <a:blip r:embed="rId4"/>
          <a:stretch>
            <a:fillRect/>
          </a:stretch>
        </p:blipFill>
        <p:spPr>
          <a:xfrm>
            <a:off x="316079" y="890585"/>
            <a:ext cx="8525841" cy="3431519"/>
          </a:xfrm>
          <a:prstGeom prst="rect">
            <a:avLst/>
          </a:prstGeom>
        </p:spPr>
      </p:pic>
    </p:spTree>
    <p:extLst>
      <p:ext uri="{BB962C8B-B14F-4D97-AF65-F5344CB8AC3E}">
        <p14:creationId xmlns:p14="http://schemas.microsoft.com/office/powerpoint/2010/main" val="1075039722"/>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803250" y="298636"/>
            <a:ext cx="7543800" cy="5385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Overview</a:t>
            </a:r>
            <a:endParaRPr sz="3600" dirty="0">
              <a:solidFill>
                <a:srgbClr val="102A4E"/>
              </a:solidFill>
              <a:latin typeface="Avenir Black" panose="02000503020000020003" pitchFamily="2" charset="0"/>
              <a:ea typeface="Georgia"/>
              <a:cs typeface="Georgia"/>
              <a:sym typeface="Georgia"/>
            </a:endParaRPr>
          </a:p>
        </p:txBody>
      </p:sp>
      <p:sp>
        <p:nvSpPr>
          <p:cNvPr id="114" name="Google Shape;114;p24"/>
          <p:cNvSpPr txBox="1">
            <a:spLocks noGrp="1"/>
          </p:cNvSpPr>
          <p:nvPr>
            <p:ph type="body" idx="1"/>
          </p:nvPr>
        </p:nvSpPr>
        <p:spPr>
          <a:xfrm>
            <a:off x="280916" y="954158"/>
            <a:ext cx="8588400" cy="3372678"/>
          </a:xfrm>
          <a:prstGeom prst="rect">
            <a:avLst/>
          </a:prstGeom>
          <a:noFill/>
          <a:ln>
            <a:noFill/>
          </a:ln>
        </p:spPr>
        <p:txBody>
          <a:bodyPr spcFirstLastPara="1" wrap="square" lIns="0" tIns="34275" rIns="0" bIns="34275" anchor="t" anchorCtr="0">
            <a:noAutofit/>
          </a:bodyPr>
          <a:lstStyle/>
          <a:p>
            <a:pPr marL="461963" marR="0" lvl="0" indent="-368300" algn="l" rtl="0">
              <a:lnSpc>
                <a:spcPct val="90000"/>
              </a:lnSpc>
              <a:spcBef>
                <a:spcPts val="0"/>
              </a:spcBef>
              <a:spcAft>
                <a:spcPts val="0"/>
              </a:spcAft>
              <a:buSzPts val="3000"/>
              <a:buFont typeface="Noto Sans Symbols"/>
              <a:buChar char="❖"/>
            </a:pPr>
            <a:r>
              <a:rPr lang="en" sz="2200" b="1" dirty="0">
                <a:solidFill>
                  <a:srgbClr val="3F3F3F"/>
                </a:solidFill>
                <a:latin typeface="Avenir Book" panose="02000503020000020003" pitchFamily="2" charset="0"/>
                <a:ea typeface="Georgia"/>
                <a:cs typeface="Georgia"/>
                <a:sym typeface="Georgia"/>
              </a:rPr>
              <a:t>Doing the research- </a:t>
            </a:r>
            <a:r>
              <a:rPr lang="en" sz="2200" dirty="0">
                <a:solidFill>
                  <a:srgbClr val="3F3F3F"/>
                </a:solidFill>
                <a:latin typeface="Avenir Book" panose="02000503020000020003" pitchFamily="2" charset="0"/>
                <a:ea typeface="Georgia"/>
                <a:cs typeface="Georgia"/>
                <a:sym typeface="Georgia"/>
              </a:rPr>
              <a:t>building the bench on a solid foundation.</a:t>
            </a:r>
          </a:p>
          <a:p>
            <a:pPr marL="461963" marR="0" lvl="0" indent="-368300" algn="l" rtl="0">
              <a:lnSpc>
                <a:spcPct val="90000"/>
              </a:lnSpc>
              <a:spcBef>
                <a:spcPts val="0"/>
              </a:spcBef>
              <a:spcAft>
                <a:spcPts val="0"/>
              </a:spcAft>
              <a:buSzPts val="3000"/>
              <a:buNone/>
            </a:pPr>
            <a:r>
              <a:rPr lang="en" sz="2200" dirty="0">
                <a:solidFill>
                  <a:srgbClr val="3F3F3F"/>
                </a:solidFill>
                <a:latin typeface="Avenir Book" panose="02000503020000020003" pitchFamily="2" charset="0"/>
                <a:ea typeface="Georgia"/>
                <a:cs typeface="Georgia"/>
                <a:sym typeface="Georgia"/>
              </a:rPr>
              <a:t> </a:t>
            </a:r>
            <a:endParaRPr sz="2200" dirty="0">
              <a:latin typeface="Avenir Book" panose="02000503020000020003" pitchFamily="2" charset="0"/>
            </a:endParaRPr>
          </a:p>
          <a:p>
            <a:pPr marL="461963" marR="0" lvl="0" indent="-368300" algn="l" rtl="0">
              <a:lnSpc>
                <a:spcPct val="90000"/>
              </a:lnSpc>
              <a:spcBef>
                <a:spcPts val="0"/>
              </a:spcBef>
              <a:spcAft>
                <a:spcPts val="0"/>
              </a:spcAft>
              <a:buSzPts val="3000"/>
              <a:buFont typeface="Noto Sans Symbols"/>
              <a:buChar char="❖"/>
            </a:pPr>
            <a:r>
              <a:rPr lang="en" sz="2200" b="1" dirty="0">
                <a:solidFill>
                  <a:srgbClr val="3F3F3F"/>
                </a:solidFill>
                <a:latin typeface="Avenir Book" panose="02000503020000020003" pitchFamily="2" charset="0"/>
                <a:ea typeface="Georgia"/>
                <a:cs typeface="Georgia"/>
                <a:sym typeface="Georgia"/>
              </a:rPr>
              <a:t>Bench Recruitment- </a:t>
            </a:r>
            <a:r>
              <a:rPr lang="en" sz="2200" dirty="0">
                <a:solidFill>
                  <a:srgbClr val="3F3F3F"/>
                </a:solidFill>
                <a:latin typeface="Avenir Book" panose="02000503020000020003" pitchFamily="2" charset="0"/>
                <a:ea typeface="Georgia"/>
                <a:cs typeface="Georgia"/>
                <a:sym typeface="Georgia"/>
              </a:rPr>
              <a:t>Identifying potential future candidates and working with them to build their public profile to help their eventual run for office.</a:t>
            </a:r>
          </a:p>
          <a:p>
            <a:pPr marL="461963" marR="0" lvl="0" indent="-368300" algn="l" rtl="0">
              <a:lnSpc>
                <a:spcPct val="90000"/>
              </a:lnSpc>
              <a:spcBef>
                <a:spcPts val="0"/>
              </a:spcBef>
              <a:spcAft>
                <a:spcPts val="0"/>
              </a:spcAft>
              <a:buSzPts val="3000"/>
              <a:buFont typeface="Noto Sans Symbols"/>
              <a:buChar char="❖"/>
            </a:pPr>
            <a:endParaRPr lang="en" sz="2200" b="1" dirty="0">
              <a:solidFill>
                <a:srgbClr val="3F3F3F"/>
              </a:solidFill>
              <a:latin typeface="Avenir Book" panose="02000503020000020003" pitchFamily="2" charset="0"/>
              <a:ea typeface="Georgia"/>
              <a:cs typeface="Georgia"/>
              <a:sym typeface="Georgia"/>
            </a:endParaRPr>
          </a:p>
          <a:p>
            <a:pPr marL="461963" marR="0" lvl="0" indent="-368300" algn="l" rtl="0">
              <a:lnSpc>
                <a:spcPct val="90000"/>
              </a:lnSpc>
              <a:spcBef>
                <a:spcPts val="0"/>
              </a:spcBef>
              <a:spcAft>
                <a:spcPts val="0"/>
              </a:spcAft>
              <a:buSzPts val="3000"/>
              <a:buFont typeface="Noto Sans Symbols"/>
              <a:buChar char="❖"/>
            </a:pPr>
            <a:r>
              <a:rPr lang="en" sz="2200" b="1" dirty="0">
                <a:solidFill>
                  <a:srgbClr val="3F3F3F"/>
                </a:solidFill>
                <a:latin typeface="Avenir Book" panose="02000503020000020003" pitchFamily="2" charset="0"/>
                <a:ea typeface="Georgia"/>
                <a:cs typeface="Georgia"/>
                <a:sym typeface="Georgia"/>
              </a:rPr>
              <a:t>Candidate recruitment</a:t>
            </a:r>
            <a:r>
              <a:rPr lang="en" sz="2200" dirty="0">
                <a:solidFill>
                  <a:srgbClr val="3F3F3F"/>
                </a:solidFill>
                <a:latin typeface="Avenir Book" panose="02000503020000020003" pitchFamily="2" charset="0"/>
                <a:ea typeface="Georgia"/>
                <a:cs typeface="Georgia"/>
                <a:sym typeface="Georgia"/>
              </a:rPr>
              <a:t>- finding the right people to run for the right office</a:t>
            </a:r>
          </a:p>
          <a:p>
            <a:pPr marL="461963" marR="0" lvl="0" indent="-368300" algn="l" rtl="0">
              <a:lnSpc>
                <a:spcPct val="90000"/>
              </a:lnSpc>
              <a:spcBef>
                <a:spcPts val="0"/>
              </a:spcBef>
              <a:spcAft>
                <a:spcPts val="0"/>
              </a:spcAft>
              <a:buSzPts val="3000"/>
              <a:buNone/>
            </a:pPr>
            <a:endParaRPr sz="2200" b="1" dirty="0">
              <a:solidFill>
                <a:srgbClr val="3F3F3F"/>
              </a:solidFill>
              <a:latin typeface="Avenir Book" panose="02000503020000020003" pitchFamily="2" charset="0"/>
              <a:ea typeface="Georgia"/>
              <a:cs typeface="Georgia"/>
              <a:sym typeface="Georgia"/>
            </a:endParaRPr>
          </a:p>
          <a:p>
            <a:pPr marL="461963" marR="0" lvl="0" indent="-368300" algn="l" rtl="0">
              <a:lnSpc>
                <a:spcPct val="90000"/>
              </a:lnSpc>
              <a:spcBef>
                <a:spcPts val="0"/>
              </a:spcBef>
              <a:spcAft>
                <a:spcPts val="0"/>
              </a:spcAft>
              <a:buSzPts val="3000"/>
              <a:buFont typeface="Noto Sans Symbols"/>
              <a:buChar char="❖"/>
            </a:pPr>
            <a:r>
              <a:rPr lang="en" sz="2200" b="1" dirty="0">
                <a:solidFill>
                  <a:srgbClr val="3F3F3F"/>
                </a:solidFill>
                <a:latin typeface="Avenir Book" panose="02000503020000020003" pitchFamily="2" charset="0"/>
                <a:ea typeface="Georgia"/>
                <a:cs typeface="Georgia"/>
                <a:sym typeface="Georgia"/>
              </a:rPr>
              <a:t>Candidate support- </a:t>
            </a:r>
            <a:r>
              <a:rPr lang="en" sz="2200" dirty="0">
                <a:solidFill>
                  <a:srgbClr val="3F3F3F"/>
                </a:solidFill>
                <a:latin typeface="Avenir Book" panose="02000503020000020003" pitchFamily="2" charset="0"/>
                <a:ea typeface="Georgia"/>
                <a:cs typeface="Georgia"/>
                <a:sym typeface="Georgia"/>
              </a:rPr>
              <a:t>providing the resources to make our candidates successful.</a:t>
            </a:r>
            <a:endParaRPr sz="2200" dirty="0">
              <a:latin typeface="Avenir Book" panose="02000503020000020003" pitchFamily="2" charset="0"/>
            </a:endParaRPr>
          </a:p>
        </p:txBody>
      </p:sp>
      <p:pic>
        <p:nvPicPr>
          <p:cNvPr id="4" name="Picture 3" descr="A picture containing text&#10;&#10;Description automatically generated">
            <a:extLst>
              <a:ext uri="{FF2B5EF4-FFF2-40B4-BE49-F238E27FC236}">
                <a16:creationId xmlns:a16="http://schemas.microsoft.com/office/drawing/2014/main" id="{04C11CA6-FC4D-F549-A576-60D224AFB921}"/>
              </a:ext>
            </a:extLst>
          </p:cNvPr>
          <p:cNvPicPr>
            <a:picLocks noChangeAspect="1"/>
          </p:cNvPicPr>
          <p:nvPr/>
        </p:nvPicPr>
        <p:blipFill>
          <a:blip r:embed="rId3"/>
          <a:stretch>
            <a:fillRect/>
          </a:stretch>
        </p:blipFill>
        <p:spPr>
          <a:xfrm>
            <a:off x="704850" y="4495470"/>
            <a:ext cx="1250950" cy="619282"/>
          </a:xfrm>
          <a:prstGeom prst="rect">
            <a:avLst/>
          </a:prstGeom>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xfrm>
            <a:off x="0" y="998683"/>
            <a:ext cx="9009993" cy="3605700"/>
          </a:xfrm>
          <a:prstGeom prst="rect">
            <a:avLst/>
          </a:prstGeom>
          <a:noFill/>
          <a:ln>
            <a:noFill/>
          </a:ln>
        </p:spPr>
        <p:txBody>
          <a:bodyPr spcFirstLastPara="1" wrap="square" lIns="0" tIns="34275" rIns="0" bIns="34275" anchor="t" anchorCtr="0">
            <a:noAutofit/>
          </a:bodyPr>
          <a:lstStyle/>
          <a:p>
            <a:pPr marL="461963" lvl="1" indent="-344488">
              <a:spcBef>
                <a:spcPts val="0"/>
              </a:spcBef>
              <a:buSzPts val="2400"/>
              <a:buFont typeface="Noto Sans Symbols"/>
              <a:buChar char="❖"/>
            </a:pPr>
            <a:r>
              <a:rPr lang="en-US" sz="2400" dirty="0">
                <a:solidFill>
                  <a:srgbClr val="3F3F3F"/>
                </a:solidFill>
                <a:latin typeface="Avenir Book" panose="02000503020000020003" pitchFamily="2" charset="0"/>
                <a:ea typeface="Georgia"/>
                <a:cs typeface="Georgia"/>
                <a:sym typeface="Georgia"/>
              </a:rPr>
              <a:t>Where to look</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Civic organizations </a:t>
            </a: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sym typeface="Georgia"/>
              </a:rPr>
              <a:t>Labor unions</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Community activists</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Business leaders</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Professionals with relevant experience </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Current &amp; past officeholders and candidates</a:t>
            </a:r>
            <a:endParaRPr lang="en-US" dirty="0">
              <a:latin typeface="Avenir Book" panose="02000503020000020003" pitchFamily="2" charset="0"/>
            </a:endParaRPr>
          </a:p>
          <a:p>
            <a:pPr marL="838200" lvl="3" indent="-215900">
              <a:spcBef>
                <a:spcPts val="0"/>
              </a:spcBef>
              <a:buSzPts val="2000"/>
              <a:buNone/>
            </a:pPr>
            <a:endParaRPr lang="en-US" sz="2000" dirty="0">
              <a:solidFill>
                <a:srgbClr val="3F3F3F"/>
              </a:solidFill>
              <a:latin typeface="Avenir Book" panose="02000503020000020003" pitchFamily="2" charset="0"/>
              <a:ea typeface="Georgia"/>
              <a:cs typeface="Georgia"/>
              <a:sym typeface="Georgia"/>
            </a:endParaRPr>
          </a:p>
          <a:p>
            <a:pPr marL="461963" lvl="1" indent="-336550">
              <a:spcBef>
                <a:spcPts val="0"/>
              </a:spcBef>
              <a:buSzPts val="2300"/>
              <a:buFont typeface="Noto Sans Symbols"/>
              <a:buChar char="❖"/>
            </a:pPr>
            <a:r>
              <a:rPr lang="en-US" sz="2300" dirty="0">
                <a:solidFill>
                  <a:srgbClr val="3F3F3F"/>
                </a:solidFill>
                <a:latin typeface="Avenir Book" panose="02000503020000020003" pitchFamily="2" charset="0"/>
                <a:ea typeface="Georgia"/>
                <a:cs typeface="Georgia"/>
                <a:sym typeface="Georgia"/>
              </a:rPr>
              <a:t>Diversity</a:t>
            </a:r>
            <a:endParaRPr lang="en-US" dirty="0">
              <a:latin typeface="Avenir Book" panose="02000503020000020003" pitchFamily="2" charset="0"/>
            </a:endParaRPr>
          </a:p>
          <a:p>
            <a:pPr marL="495300" lvl="3" indent="0">
              <a:spcBef>
                <a:spcPts val="0"/>
              </a:spcBef>
              <a:buNone/>
            </a:pPr>
            <a:r>
              <a:rPr lang="en-US" sz="1800" dirty="0">
                <a:solidFill>
                  <a:srgbClr val="3F3F3F"/>
                </a:solidFill>
                <a:latin typeface="Avenir Book" panose="02000503020000020003" pitchFamily="2" charset="0"/>
                <a:ea typeface="Georgia"/>
                <a:cs typeface="Georgia"/>
                <a:sym typeface="Georgia"/>
              </a:rPr>
              <a:t>Work with constituency groups to ensure we are running candidates who are as diverse as our party. (labor unions, NAACP, Hispanic Centers, LGBTQ Organizations, Community Engagement groups, etc.)</a:t>
            </a:r>
            <a:endParaRPr lang="en-US" sz="2300" dirty="0">
              <a:solidFill>
                <a:srgbClr val="3F3F3F"/>
              </a:solidFill>
              <a:latin typeface="Avenir Book" panose="02000503020000020003" pitchFamily="2" charset="0"/>
              <a:ea typeface="Georgia"/>
              <a:cs typeface="Georgia"/>
              <a:sym typeface="Georgia"/>
            </a:endParaRPr>
          </a:p>
        </p:txBody>
      </p:sp>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BFD32C99-7902-BC47-9A5D-677229A7846E}"/>
              </a:ext>
            </a:extLst>
          </p:cNvPr>
          <p:cNvPicPr>
            <a:picLocks noChangeAspect="1"/>
          </p:cNvPicPr>
          <p:nvPr/>
        </p:nvPicPr>
        <p:blipFill>
          <a:blip r:embed="rId3"/>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4179036007"/>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body" idx="1"/>
          </p:nvPr>
        </p:nvSpPr>
        <p:spPr>
          <a:xfrm>
            <a:off x="0" y="998683"/>
            <a:ext cx="9009993" cy="3605700"/>
          </a:xfrm>
          <a:prstGeom prst="rect">
            <a:avLst/>
          </a:prstGeom>
          <a:noFill/>
          <a:ln>
            <a:noFill/>
          </a:ln>
        </p:spPr>
        <p:txBody>
          <a:bodyPr spcFirstLastPara="1" wrap="square" lIns="0" tIns="34275" rIns="0" bIns="34275" anchor="t" anchorCtr="0">
            <a:noAutofit/>
          </a:bodyPr>
          <a:lstStyle/>
          <a:p>
            <a:pPr marL="558800" lvl="1">
              <a:spcBef>
                <a:spcPts val="0"/>
              </a:spcBef>
              <a:buSzPts val="2400"/>
              <a:buFont typeface="Noto Sans Symbols"/>
              <a:buChar char="❖"/>
            </a:pPr>
            <a:r>
              <a:rPr lang="en-US" sz="2400" dirty="0">
                <a:solidFill>
                  <a:srgbClr val="3F3F3F"/>
                </a:solidFill>
                <a:latin typeface="Avenir Book" panose="02000503020000020003" pitchFamily="2" charset="0"/>
                <a:ea typeface="Georgia"/>
                <a:cs typeface="Georgia"/>
                <a:sym typeface="Georgia"/>
              </a:rPr>
              <a:t>Where else to look (Prospecting)</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Party membership lists</a:t>
            </a: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VAN (</a:t>
            </a:r>
            <a:r>
              <a:rPr lang="en-US" sz="1800" dirty="0" err="1">
                <a:solidFill>
                  <a:srgbClr val="3F3F3F"/>
                </a:solidFill>
                <a:latin typeface="Avenir Book" panose="02000503020000020003" pitchFamily="2" charset="0"/>
                <a:ea typeface="Georgia"/>
                <a:cs typeface="Georgia"/>
                <a:sym typeface="Georgia"/>
              </a:rPr>
              <a:t>Votebuilder</a:t>
            </a:r>
            <a:r>
              <a:rPr lang="en-US" sz="1800" dirty="0">
                <a:solidFill>
                  <a:srgbClr val="3F3F3F"/>
                </a:solidFill>
                <a:latin typeface="Avenir Book" panose="02000503020000020003" pitchFamily="2" charset="0"/>
                <a:ea typeface="Georgia"/>
                <a:cs typeface="Georgia"/>
                <a:sym typeface="Georgia"/>
              </a:rPr>
              <a:t>)</a:t>
            </a:r>
          </a:p>
          <a:p>
            <a:pPr marL="838200" lvl="3" indent="-342900">
              <a:spcBef>
                <a:spcPts val="0"/>
              </a:spcBef>
              <a:buSzPts val="1800"/>
              <a:buFont typeface="Noto Sans Symbols"/>
              <a:buChar char="❖"/>
            </a:pPr>
            <a:r>
              <a:rPr lang="en-US" sz="1800" dirty="0" err="1">
                <a:solidFill>
                  <a:srgbClr val="3F3F3F"/>
                </a:solidFill>
                <a:latin typeface="Avenir Book" panose="02000503020000020003" pitchFamily="2" charset="0"/>
                <a:ea typeface="Georgia"/>
                <a:cs typeface="Georgia"/>
                <a:sym typeface="Georgia"/>
              </a:rPr>
              <a:t>SoS</a:t>
            </a:r>
            <a:r>
              <a:rPr lang="en-US" sz="1800" dirty="0">
                <a:solidFill>
                  <a:srgbClr val="3F3F3F"/>
                </a:solidFill>
                <a:latin typeface="Avenir Book" panose="02000503020000020003" pitchFamily="2" charset="0"/>
                <a:ea typeface="Georgia"/>
                <a:cs typeface="Georgia"/>
                <a:sym typeface="Georgia"/>
              </a:rPr>
              <a:t> Donor search - http://</a:t>
            </a:r>
            <a:r>
              <a:rPr lang="en-US" sz="1800" dirty="0" err="1">
                <a:solidFill>
                  <a:srgbClr val="3F3F3F"/>
                </a:solidFill>
                <a:latin typeface="Avenir Book" panose="02000503020000020003" pitchFamily="2" charset="0"/>
                <a:ea typeface="Georgia"/>
                <a:cs typeface="Georgia"/>
                <a:sym typeface="Georgia"/>
              </a:rPr>
              <a:t>Michigan.gov</a:t>
            </a:r>
            <a:r>
              <a:rPr lang="en-US" sz="1800" dirty="0">
                <a:solidFill>
                  <a:srgbClr val="3F3F3F"/>
                </a:solidFill>
                <a:latin typeface="Avenir Book" panose="02000503020000020003" pitchFamily="2" charset="0"/>
                <a:ea typeface="Georgia"/>
                <a:cs typeface="Georgia"/>
                <a:sym typeface="Georgia"/>
              </a:rPr>
              <a:t>/</a:t>
            </a:r>
            <a:r>
              <a:rPr lang="en-US" sz="1800" dirty="0" err="1">
                <a:solidFill>
                  <a:srgbClr val="3F3F3F"/>
                </a:solidFill>
                <a:latin typeface="Avenir Book" panose="02000503020000020003" pitchFamily="2" charset="0"/>
                <a:ea typeface="Georgia"/>
                <a:cs typeface="Georgia"/>
                <a:sym typeface="Georgia"/>
              </a:rPr>
              <a:t>sos</a:t>
            </a:r>
            <a:endParaRPr lang="en-US" sz="1800" dirty="0">
              <a:solidFill>
                <a:srgbClr val="3F3F3F"/>
              </a:solidFill>
              <a:latin typeface="Avenir Book" panose="02000503020000020003" pitchFamily="2" charset="0"/>
              <a:ea typeface="Georgia"/>
              <a:cs typeface="Georgia"/>
              <a:sym typeface="Georgia"/>
            </a:endParaRPr>
          </a:p>
          <a:p>
            <a:pPr marL="838200" lvl="3" indent="-342900">
              <a:spcBef>
                <a:spcPts val="0"/>
              </a:spcBef>
              <a:buSzPts val="1800"/>
              <a:buFont typeface="Noto Sans Symbols"/>
              <a:buChar char="❖"/>
            </a:pPr>
            <a:endParaRPr lang="en-US" sz="1800" dirty="0">
              <a:solidFill>
                <a:srgbClr val="3F3F3F"/>
              </a:solidFill>
              <a:latin typeface="Avenir Book" panose="02000503020000020003" pitchFamily="2" charset="0"/>
              <a:ea typeface="Georgia"/>
              <a:cs typeface="Georgia"/>
              <a:sym typeface="Georgia"/>
            </a:endParaRPr>
          </a:p>
          <a:p>
            <a:pPr marL="558800" lvl="1">
              <a:spcBef>
                <a:spcPts val="0"/>
              </a:spcBef>
              <a:buSzPts val="2400"/>
              <a:buFont typeface="Noto Sans Symbols"/>
              <a:buChar char="❖"/>
            </a:pPr>
            <a:r>
              <a:rPr lang="en-US" sz="2400" dirty="0">
                <a:solidFill>
                  <a:srgbClr val="3F3F3F"/>
                </a:solidFill>
                <a:latin typeface="Avenir Book" panose="02000503020000020003" pitchFamily="2" charset="0"/>
                <a:ea typeface="Georgia"/>
                <a:cs typeface="Georgia"/>
                <a:sym typeface="Georgia"/>
              </a:rPr>
              <a:t>Recruiting tools</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1:1 meetings</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Online sign ups</a:t>
            </a:r>
            <a:endParaRPr lang="en-US" dirty="0">
              <a:latin typeface="Avenir Book" panose="02000503020000020003" pitchFamily="2" charset="0"/>
            </a:endParaRPr>
          </a:p>
          <a:p>
            <a:pPr marL="838200" lvl="3" indent="-342900">
              <a:spcBef>
                <a:spcPts val="0"/>
              </a:spcBef>
              <a:buSzPts val="1800"/>
              <a:buFont typeface="Noto Sans Symbols"/>
              <a:buChar char="❖"/>
            </a:pPr>
            <a:r>
              <a:rPr lang="en-US" sz="1800" dirty="0">
                <a:solidFill>
                  <a:srgbClr val="3F3F3F"/>
                </a:solidFill>
                <a:latin typeface="Avenir Book" panose="02000503020000020003" pitchFamily="2" charset="0"/>
                <a:ea typeface="Georgia"/>
                <a:cs typeface="Georgia"/>
                <a:sym typeface="Georgia"/>
              </a:rPr>
              <a:t>Committees or working groups</a:t>
            </a:r>
            <a:endParaRPr lang="en-US" dirty="0">
              <a:latin typeface="Avenir Book" panose="02000503020000020003" pitchFamily="2" charset="0"/>
            </a:endParaRPr>
          </a:p>
        </p:txBody>
      </p:sp>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478F181F-16CE-CC4E-9F21-B0F9DD7E8B37}"/>
              </a:ext>
            </a:extLst>
          </p:cNvPr>
          <p:cNvPicPr>
            <a:picLocks noChangeAspect="1"/>
          </p:cNvPicPr>
          <p:nvPr/>
        </p:nvPicPr>
        <p:blipFill>
          <a:blip r:embed="rId3"/>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2898794755"/>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sp>
        <p:nvSpPr>
          <p:cNvPr id="3" name="Text Placeholder 2">
            <a:extLst>
              <a:ext uri="{FF2B5EF4-FFF2-40B4-BE49-F238E27FC236}">
                <a16:creationId xmlns:a16="http://schemas.microsoft.com/office/drawing/2014/main" id="{2866C9ED-1675-DE46-A475-8E04ACC3C7FD}"/>
              </a:ext>
            </a:extLst>
          </p:cNvPr>
          <p:cNvSpPr>
            <a:spLocks noGrp="1"/>
          </p:cNvSpPr>
          <p:nvPr>
            <p:ph type="body" idx="1"/>
          </p:nvPr>
        </p:nvSpPr>
        <p:spPr>
          <a:xfrm>
            <a:off x="3987281" y="890586"/>
            <a:ext cx="4379477" cy="3511114"/>
          </a:xfrm>
        </p:spPr>
        <p:txBody>
          <a:bodyPr/>
          <a:lstStyle/>
          <a:p>
            <a:pPr marL="82550" indent="0" algn="l">
              <a:buNone/>
            </a:pPr>
            <a:r>
              <a:rPr lang="en-US" sz="1800" b="1" dirty="0">
                <a:latin typeface="Avenir Black" panose="02000503020000020003" pitchFamily="2" charset="0"/>
              </a:rPr>
              <a:t>VAN Prospecting</a:t>
            </a:r>
          </a:p>
          <a:p>
            <a:pPr marL="82550" indent="0" algn="l">
              <a:buNone/>
            </a:pPr>
            <a:r>
              <a:rPr lang="en-US" sz="1400" dirty="0">
                <a:latin typeface="Avenir Medium" panose="02000503020000020003" pitchFamily="2" charset="0"/>
              </a:rPr>
              <a:t>After selecting your County and the District…</a:t>
            </a:r>
          </a:p>
          <a:p>
            <a:pPr marL="82550" indent="0" algn="l">
              <a:buNone/>
            </a:pPr>
            <a:r>
              <a:rPr lang="en-US" sz="1400" dirty="0">
                <a:latin typeface="Avenir Medium" panose="02000503020000020003" pitchFamily="2" charset="0"/>
              </a:rPr>
              <a:t>Try pulling a list by SCORES of voters with a 90-100 DEM Party Score who also have a 90-100 Volunteer Propensity. (Also, a great way to reach out to potential new party members to invite them to join your local party).</a:t>
            </a:r>
          </a:p>
          <a:p>
            <a:pPr marL="82550" indent="0" algn="l">
              <a:buNone/>
            </a:pPr>
            <a:r>
              <a:rPr lang="en-US" sz="1400" dirty="0">
                <a:latin typeface="Avenir Medium" panose="02000503020000020003" pitchFamily="2" charset="0"/>
              </a:rPr>
              <a:t>Based on the results of this search, adjust the scores higher or lower to generate a manageable prospecting list.</a:t>
            </a:r>
          </a:p>
        </p:txBody>
      </p:sp>
      <p:pic>
        <p:nvPicPr>
          <p:cNvPr id="5" name="Picture 4" descr="Graphical user interface, application&#10;&#10;Description automatically generated">
            <a:extLst>
              <a:ext uri="{FF2B5EF4-FFF2-40B4-BE49-F238E27FC236}">
                <a16:creationId xmlns:a16="http://schemas.microsoft.com/office/drawing/2014/main" id="{B0E4325A-8C9F-0748-BE4E-CC68AF63B396}"/>
              </a:ext>
            </a:extLst>
          </p:cNvPr>
          <p:cNvPicPr>
            <a:picLocks noChangeAspect="1"/>
          </p:cNvPicPr>
          <p:nvPr/>
        </p:nvPicPr>
        <p:blipFill>
          <a:blip r:embed="rId3"/>
          <a:stretch>
            <a:fillRect/>
          </a:stretch>
        </p:blipFill>
        <p:spPr>
          <a:xfrm>
            <a:off x="96176" y="841306"/>
            <a:ext cx="3811004" cy="356039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0440DAF-6682-DE44-8F37-4E1D20246B77}"/>
              </a:ext>
            </a:extLst>
          </p:cNvPr>
          <p:cNvPicPr>
            <a:picLocks noChangeAspect="1"/>
          </p:cNvPicPr>
          <p:nvPr/>
        </p:nvPicPr>
        <p:blipFill>
          <a:blip r:embed="rId4"/>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3200235250"/>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sp>
        <p:nvSpPr>
          <p:cNvPr id="3" name="Text Placeholder 2">
            <a:extLst>
              <a:ext uri="{FF2B5EF4-FFF2-40B4-BE49-F238E27FC236}">
                <a16:creationId xmlns:a16="http://schemas.microsoft.com/office/drawing/2014/main" id="{2866C9ED-1675-DE46-A475-8E04ACC3C7FD}"/>
              </a:ext>
            </a:extLst>
          </p:cNvPr>
          <p:cNvSpPr>
            <a:spLocks noGrp="1"/>
          </p:cNvSpPr>
          <p:nvPr>
            <p:ph type="body" idx="1"/>
          </p:nvPr>
        </p:nvSpPr>
        <p:spPr>
          <a:xfrm>
            <a:off x="3987281" y="890586"/>
            <a:ext cx="4379477" cy="3511114"/>
          </a:xfrm>
        </p:spPr>
        <p:txBody>
          <a:bodyPr/>
          <a:lstStyle/>
          <a:p>
            <a:pPr marL="38100" lvl="2" indent="0">
              <a:spcBef>
                <a:spcPts val="0"/>
              </a:spcBef>
              <a:buNone/>
            </a:pPr>
            <a:r>
              <a:rPr lang="en-US" sz="2200" b="1" dirty="0">
                <a:solidFill>
                  <a:srgbClr val="3F3F3F"/>
                </a:solidFill>
                <a:latin typeface="Avenir Black" panose="02000503020000020003" pitchFamily="2" charset="0"/>
                <a:ea typeface="Georgia"/>
                <a:cs typeface="Georgia"/>
                <a:sym typeface="Georgia"/>
              </a:rPr>
              <a:t>Sec. of State Donor search </a:t>
            </a:r>
            <a:r>
              <a:rPr lang="en-US" b="1" dirty="0">
                <a:solidFill>
                  <a:srgbClr val="3F3F3F"/>
                </a:solidFill>
                <a:latin typeface="Avenir Medium" panose="02000503020000020003" pitchFamily="2" charset="0"/>
                <a:ea typeface="Georgia"/>
                <a:cs typeface="Georgia"/>
                <a:sym typeface="Georgia"/>
              </a:rPr>
              <a:t>http://</a:t>
            </a:r>
            <a:r>
              <a:rPr lang="en-US" b="1" dirty="0" err="1">
                <a:solidFill>
                  <a:srgbClr val="3F3F3F"/>
                </a:solidFill>
                <a:latin typeface="Avenir Medium" panose="02000503020000020003" pitchFamily="2" charset="0"/>
                <a:ea typeface="Georgia"/>
                <a:cs typeface="Georgia"/>
                <a:sym typeface="Georgia"/>
              </a:rPr>
              <a:t>Michigan.gov</a:t>
            </a:r>
            <a:r>
              <a:rPr lang="en-US" b="1" dirty="0">
                <a:solidFill>
                  <a:srgbClr val="3F3F3F"/>
                </a:solidFill>
                <a:latin typeface="Avenir Medium" panose="02000503020000020003" pitchFamily="2" charset="0"/>
                <a:ea typeface="Georgia"/>
                <a:cs typeface="Georgia"/>
                <a:sym typeface="Georgia"/>
              </a:rPr>
              <a:t>/</a:t>
            </a:r>
            <a:r>
              <a:rPr lang="en-US" b="1" dirty="0" err="1">
                <a:solidFill>
                  <a:srgbClr val="3F3F3F"/>
                </a:solidFill>
                <a:latin typeface="Avenir Medium" panose="02000503020000020003" pitchFamily="2" charset="0"/>
                <a:ea typeface="Georgia"/>
                <a:cs typeface="Georgia"/>
                <a:sym typeface="Georgia"/>
              </a:rPr>
              <a:t>sos</a:t>
            </a:r>
            <a:endParaRPr lang="en-US" b="1" dirty="0">
              <a:solidFill>
                <a:srgbClr val="3F3F3F"/>
              </a:solidFill>
              <a:latin typeface="Avenir Medium" panose="02000503020000020003" pitchFamily="2" charset="0"/>
              <a:ea typeface="Georgia"/>
              <a:cs typeface="Georgia"/>
              <a:sym typeface="Georgia"/>
            </a:endParaRPr>
          </a:p>
          <a:p>
            <a:pPr marL="82550" indent="0" algn="l">
              <a:buNone/>
            </a:pPr>
            <a:r>
              <a:rPr lang="en-US" sz="1400" b="1" dirty="0">
                <a:latin typeface="Avenir Medium" panose="02000503020000020003" pitchFamily="2" charset="0"/>
              </a:rPr>
              <a:t>CONTRIBUTION ANALYSIS</a:t>
            </a:r>
            <a:r>
              <a:rPr lang="en-US" sz="1400" dirty="0">
                <a:latin typeface="Avenir Medium" panose="02000503020000020003" pitchFamily="2" charset="0"/>
              </a:rPr>
              <a:t> </a:t>
            </a:r>
            <a:r>
              <a:rPr lang="en-US" sz="1400" dirty="0">
                <a:latin typeface="Avenir Book" panose="02000503020000020003" pitchFamily="2" charset="0"/>
              </a:rPr>
              <a:t>allows you to search contributors to political campaigns. Rather than looking at a specific candidate committee to see who contributed.  The Contribution Analysis allows you to search for donors to ANY DEMOCRATIC CANDIDATE </a:t>
            </a:r>
            <a:r>
              <a:rPr lang="en-US" sz="1400" baseline="30000" dirty="0">
                <a:latin typeface="Avenir Book" panose="02000503020000020003" pitchFamily="2" charset="0"/>
              </a:rPr>
              <a:t>*</a:t>
            </a:r>
            <a:r>
              <a:rPr lang="en-US" sz="1400" dirty="0">
                <a:latin typeface="Avenir Book" panose="02000503020000020003" pitchFamily="2" charset="0"/>
              </a:rPr>
              <a:t>.  You can narrow that list to particular cities or zip codes, etc. to identify where donors live.</a:t>
            </a:r>
          </a:p>
          <a:p>
            <a:pPr marL="82550" indent="0" algn="l">
              <a:buNone/>
            </a:pPr>
            <a:r>
              <a:rPr lang="en-US" sz="1400" dirty="0">
                <a:latin typeface="Avenir Book" panose="02000503020000020003" pitchFamily="2" charset="0"/>
              </a:rPr>
              <a:t>This is just another tool in your box to identify potential candidates and other Democrats or like-minded folks in your counties or districts.</a:t>
            </a:r>
          </a:p>
        </p:txBody>
      </p:sp>
      <p:pic>
        <p:nvPicPr>
          <p:cNvPr id="5" name="Picture 4">
            <a:extLst>
              <a:ext uri="{FF2B5EF4-FFF2-40B4-BE49-F238E27FC236}">
                <a16:creationId xmlns:a16="http://schemas.microsoft.com/office/drawing/2014/main" id="{B0E4325A-8C9F-0748-BE4E-CC68AF63B396}"/>
              </a:ext>
            </a:extLst>
          </p:cNvPr>
          <p:cNvPicPr>
            <a:picLocks noChangeAspect="1"/>
          </p:cNvPicPr>
          <p:nvPr/>
        </p:nvPicPr>
        <p:blipFill>
          <a:blip r:embed="rId3"/>
          <a:srcRect/>
          <a:stretch/>
        </p:blipFill>
        <p:spPr>
          <a:xfrm>
            <a:off x="500884" y="841306"/>
            <a:ext cx="3001587" cy="356039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0440DAF-6682-DE44-8F37-4E1D20246B77}"/>
              </a:ext>
            </a:extLst>
          </p:cNvPr>
          <p:cNvPicPr>
            <a:picLocks noChangeAspect="1"/>
          </p:cNvPicPr>
          <p:nvPr/>
        </p:nvPicPr>
        <p:blipFill>
          <a:blip r:embed="rId4"/>
          <a:stretch>
            <a:fillRect/>
          </a:stretch>
        </p:blipFill>
        <p:spPr>
          <a:xfrm>
            <a:off x="704850" y="4495470"/>
            <a:ext cx="1250950" cy="619282"/>
          </a:xfrm>
          <a:prstGeom prst="rect">
            <a:avLst/>
          </a:prstGeom>
        </p:spPr>
      </p:pic>
      <p:sp>
        <p:nvSpPr>
          <p:cNvPr id="2" name="TextBox 1">
            <a:extLst>
              <a:ext uri="{FF2B5EF4-FFF2-40B4-BE49-F238E27FC236}">
                <a16:creationId xmlns:a16="http://schemas.microsoft.com/office/drawing/2014/main" id="{3DD7FE63-480F-3F4F-8E31-23CD130E594E}"/>
              </a:ext>
            </a:extLst>
          </p:cNvPr>
          <p:cNvSpPr txBox="1"/>
          <p:nvPr/>
        </p:nvSpPr>
        <p:spPr>
          <a:xfrm>
            <a:off x="3560144" y="3842135"/>
            <a:ext cx="4581703" cy="461665"/>
          </a:xfrm>
          <a:prstGeom prst="rect">
            <a:avLst/>
          </a:prstGeom>
          <a:noFill/>
        </p:spPr>
        <p:txBody>
          <a:bodyPr wrap="none" rtlCol="0">
            <a:spAutoFit/>
          </a:bodyPr>
          <a:lstStyle/>
          <a:p>
            <a:r>
              <a:rPr lang="en-US" sz="1200" baseline="30000" dirty="0">
                <a:latin typeface="Avenir Book" panose="02000503020000020003" pitchFamily="2" charset="0"/>
              </a:rPr>
              <a:t>* </a:t>
            </a:r>
            <a:r>
              <a:rPr lang="en-US" sz="1200" dirty="0">
                <a:latin typeface="Avenir Book" panose="02000503020000020003" pitchFamily="2" charset="0"/>
              </a:rPr>
              <a:t>Sec. of State donor data only applies to State-level offices. </a:t>
            </a:r>
          </a:p>
          <a:p>
            <a:r>
              <a:rPr lang="en-US" sz="1200" dirty="0">
                <a:latin typeface="Avenir Book" panose="02000503020000020003" pitchFamily="2" charset="0"/>
              </a:rPr>
              <a:t>County-level or local offices report finances to the County Clerk.</a:t>
            </a:r>
            <a:endParaRPr lang="en-US" sz="1200" baseline="30000" dirty="0">
              <a:latin typeface="Avenir Book" panose="02000503020000020003" pitchFamily="2" charset="0"/>
            </a:endParaRPr>
          </a:p>
        </p:txBody>
      </p:sp>
    </p:spTree>
    <p:extLst>
      <p:ext uri="{BB962C8B-B14F-4D97-AF65-F5344CB8AC3E}">
        <p14:creationId xmlns:p14="http://schemas.microsoft.com/office/powerpoint/2010/main" val="1923733400"/>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6" name="Picture 5" descr="A picture containing text&#10;&#10;Description automatically generated">
            <a:extLst>
              <a:ext uri="{FF2B5EF4-FFF2-40B4-BE49-F238E27FC236}">
                <a16:creationId xmlns:a16="http://schemas.microsoft.com/office/drawing/2014/main" id="{60440DAF-6682-DE44-8F37-4E1D20246B77}"/>
              </a:ext>
            </a:extLst>
          </p:cNvPr>
          <p:cNvPicPr>
            <a:picLocks noChangeAspect="1"/>
          </p:cNvPicPr>
          <p:nvPr/>
        </p:nvPicPr>
        <p:blipFill>
          <a:blip r:embed="rId3"/>
          <a:stretch>
            <a:fillRect/>
          </a:stretch>
        </p:blipFill>
        <p:spPr>
          <a:xfrm>
            <a:off x="704850" y="4495470"/>
            <a:ext cx="1250950" cy="619282"/>
          </a:xfrm>
          <a:prstGeom prst="rect">
            <a:avLst/>
          </a:prstGeom>
        </p:spPr>
      </p:pic>
      <p:pic>
        <p:nvPicPr>
          <p:cNvPr id="14" name="Picture 13" descr="Logo&#10;&#10;Description automatically generated with medium confidence">
            <a:extLst>
              <a:ext uri="{FF2B5EF4-FFF2-40B4-BE49-F238E27FC236}">
                <a16:creationId xmlns:a16="http://schemas.microsoft.com/office/drawing/2014/main" id="{033AD551-C6BF-AD4B-AC86-289CC41AB46A}"/>
              </a:ext>
            </a:extLst>
          </p:cNvPr>
          <p:cNvPicPr>
            <a:picLocks noChangeAspect="1"/>
          </p:cNvPicPr>
          <p:nvPr/>
        </p:nvPicPr>
        <p:blipFill>
          <a:blip r:embed="rId4"/>
          <a:stretch>
            <a:fillRect/>
          </a:stretch>
        </p:blipFill>
        <p:spPr>
          <a:xfrm>
            <a:off x="291113" y="1285875"/>
            <a:ext cx="3188067" cy="2571750"/>
          </a:xfrm>
          <a:prstGeom prst="rect">
            <a:avLst/>
          </a:prstGeom>
        </p:spPr>
      </p:pic>
      <p:sp>
        <p:nvSpPr>
          <p:cNvPr id="15" name="TextBox 14">
            <a:extLst>
              <a:ext uri="{FF2B5EF4-FFF2-40B4-BE49-F238E27FC236}">
                <a16:creationId xmlns:a16="http://schemas.microsoft.com/office/drawing/2014/main" id="{44C3ADA3-D0DD-2149-8193-87DEDBC4A486}"/>
              </a:ext>
            </a:extLst>
          </p:cNvPr>
          <p:cNvSpPr txBox="1"/>
          <p:nvPr/>
        </p:nvSpPr>
        <p:spPr>
          <a:xfrm>
            <a:off x="3863141" y="1017478"/>
            <a:ext cx="5091458" cy="3108543"/>
          </a:xfrm>
          <a:prstGeom prst="rect">
            <a:avLst/>
          </a:prstGeom>
          <a:noFill/>
        </p:spPr>
        <p:txBody>
          <a:bodyPr wrap="none" rtlCol="0">
            <a:spAutoFit/>
          </a:bodyPr>
          <a:lstStyle/>
          <a:p>
            <a:r>
              <a:rPr lang="en-US" dirty="0">
                <a:latin typeface="Avenir Book" panose="02000503020000020003" pitchFamily="2" charset="0"/>
              </a:rPr>
              <a:t>The only way we will gain territories and flip </a:t>
            </a:r>
            <a:r>
              <a:rPr lang="en-US" b="1" dirty="0">
                <a:solidFill>
                  <a:srgbClr val="C00000"/>
                </a:solidFill>
                <a:latin typeface="Avenir Book" panose="02000503020000020003" pitchFamily="2" charset="0"/>
              </a:rPr>
              <a:t>“red” </a:t>
            </a:r>
            <a:r>
              <a:rPr lang="en-US" dirty="0">
                <a:latin typeface="Avenir Book" panose="02000503020000020003" pitchFamily="2" charset="0"/>
              </a:rPr>
              <a:t>seats </a:t>
            </a:r>
          </a:p>
          <a:p>
            <a:r>
              <a:rPr lang="en-US" dirty="0">
                <a:latin typeface="Avenir Book" panose="02000503020000020003" pitchFamily="2" charset="0"/>
              </a:rPr>
              <a:t>to </a:t>
            </a:r>
            <a:r>
              <a:rPr lang="en-US" b="1" dirty="0">
                <a:solidFill>
                  <a:srgbClr val="003B81"/>
                </a:solidFill>
                <a:latin typeface="Avenir Book" panose="02000503020000020003" pitchFamily="2" charset="0"/>
              </a:rPr>
              <a:t>“blue” </a:t>
            </a:r>
            <a:r>
              <a:rPr lang="en-US" dirty="0">
                <a:latin typeface="Avenir Book" panose="02000503020000020003" pitchFamily="2" charset="0"/>
              </a:rPr>
              <a:t>seats… is when we compete in EVERY race… </a:t>
            </a:r>
          </a:p>
          <a:p>
            <a:r>
              <a:rPr lang="en-US" dirty="0">
                <a:latin typeface="Avenir Book" panose="02000503020000020003" pitchFamily="2" charset="0"/>
              </a:rPr>
              <a:t>EVERYTIME!</a:t>
            </a:r>
          </a:p>
          <a:p>
            <a:endParaRPr lang="en-US" dirty="0">
              <a:latin typeface="Avenir Book" panose="02000503020000020003" pitchFamily="2" charset="0"/>
            </a:endParaRPr>
          </a:p>
          <a:p>
            <a:r>
              <a:rPr lang="en-US" dirty="0">
                <a:latin typeface="Avenir Book" panose="02000503020000020003" pitchFamily="2" charset="0"/>
              </a:rPr>
              <a:t>Use nonpartisan races to build your bench and the names</a:t>
            </a:r>
          </a:p>
          <a:p>
            <a:r>
              <a:rPr lang="en-US" dirty="0">
                <a:latin typeface="Avenir Book" panose="02000503020000020003" pitchFamily="2" charset="0"/>
              </a:rPr>
              <a:t>And experience of your office-holders / future candidates. </a:t>
            </a:r>
          </a:p>
          <a:p>
            <a:endParaRPr lang="en-US" dirty="0">
              <a:latin typeface="Avenir Book" panose="02000503020000020003" pitchFamily="2" charset="0"/>
            </a:endParaRPr>
          </a:p>
          <a:p>
            <a:r>
              <a:rPr lang="en-US" dirty="0">
                <a:latin typeface="Avenir Book" panose="02000503020000020003" pitchFamily="2" charset="0"/>
              </a:rPr>
              <a:t>Flipping districts takes time, diligence, and perseverance.</a:t>
            </a:r>
          </a:p>
          <a:p>
            <a:endParaRPr lang="en-US" dirty="0">
              <a:latin typeface="Avenir Book" panose="02000503020000020003" pitchFamily="2" charset="0"/>
            </a:endParaRPr>
          </a:p>
          <a:p>
            <a:r>
              <a:rPr lang="en-US" dirty="0">
                <a:latin typeface="Avenir Book" panose="02000503020000020003" pitchFamily="2" charset="0"/>
              </a:rPr>
              <a:t>Find a volunteer to run even in the reddest of red districts. </a:t>
            </a:r>
          </a:p>
          <a:p>
            <a:r>
              <a:rPr lang="en-US" dirty="0">
                <a:latin typeface="Avenir Book" panose="02000503020000020003" pitchFamily="2" charset="0"/>
              </a:rPr>
              <a:t>Sometimes lightning strikes. You don’t want to waste an</a:t>
            </a:r>
          </a:p>
          <a:p>
            <a:r>
              <a:rPr lang="en-US" dirty="0" err="1">
                <a:latin typeface="Avenir Book" panose="02000503020000020003" pitchFamily="2" charset="0"/>
              </a:rPr>
              <a:t>opportunty</a:t>
            </a:r>
            <a:r>
              <a:rPr lang="en-US" dirty="0">
                <a:latin typeface="Avenir Book" panose="02000503020000020003" pitchFamily="2" charset="0"/>
              </a:rPr>
              <a:t> or give the Republicans anything for free.</a:t>
            </a:r>
          </a:p>
          <a:p>
            <a:endParaRPr lang="en-US" dirty="0">
              <a:latin typeface="Avenir Book" panose="02000503020000020003" pitchFamily="2" charset="0"/>
            </a:endParaRPr>
          </a:p>
          <a:p>
            <a:r>
              <a:rPr lang="en-US" dirty="0">
                <a:latin typeface="Avenir Book" panose="02000503020000020003" pitchFamily="2" charset="0"/>
              </a:rPr>
              <a:t>Give Democrats who live in Red Zones a choice on the ballot.</a:t>
            </a:r>
          </a:p>
        </p:txBody>
      </p:sp>
    </p:spTree>
    <p:extLst>
      <p:ext uri="{BB962C8B-B14F-4D97-AF65-F5344CB8AC3E}">
        <p14:creationId xmlns:p14="http://schemas.microsoft.com/office/powerpoint/2010/main" val="3676997153"/>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9"/>
          <p:cNvSpPr txBox="1">
            <a:spLocks noGrp="1"/>
          </p:cNvSpPr>
          <p:nvPr>
            <p:ph type="title"/>
          </p:nvPr>
        </p:nvSpPr>
        <p:spPr>
          <a:xfrm>
            <a:off x="800100" y="409386"/>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Candidate Recruitment</a:t>
            </a:r>
            <a:endParaRPr sz="1500" dirty="0">
              <a:solidFill>
                <a:srgbClr val="102A4E"/>
              </a:solidFill>
              <a:latin typeface="Avenir Black" panose="02000503020000020003" pitchFamily="2" charset="0"/>
              <a:ea typeface="Georgia"/>
              <a:cs typeface="Georgia"/>
              <a:sym typeface="Georgia"/>
            </a:endParaRPr>
          </a:p>
        </p:txBody>
      </p:sp>
      <p:pic>
        <p:nvPicPr>
          <p:cNvPr id="6" name="Picture 5" descr="A picture containing text&#10;&#10;Description automatically generated">
            <a:extLst>
              <a:ext uri="{FF2B5EF4-FFF2-40B4-BE49-F238E27FC236}">
                <a16:creationId xmlns:a16="http://schemas.microsoft.com/office/drawing/2014/main" id="{60440DAF-6682-DE44-8F37-4E1D20246B77}"/>
              </a:ext>
            </a:extLst>
          </p:cNvPr>
          <p:cNvPicPr>
            <a:picLocks noChangeAspect="1"/>
          </p:cNvPicPr>
          <p:nvPr/>
        </p:nvPicPr>
        <p:blipFill>
          <a:blip r:embed="rId3"/>
          <a:stretch>
            <a:fillRect/>
          </a:stretch>
        </p:blipFill>
        <p:spPr>
          <a:xfrm>
            <a:off x="704850" y="4495470"/>
            <a:ext cx="1250950" cy="619282"/>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C5AC1637-B8FA-5F4F-9453-07F354DC367E}"/>
              </a:ext>
            </a:extLst>
          </p:cNvPr>
          <p:cNvPicPr>
            <a:picLocks noChangeAspect="1"/>
          </p:cNvPicPr>
          <p:nvPr/>
        </p:nvPicPr>
        <p:blipFill>
          <a:blip r:embed="rId4"/>
          <a:stretch>
            <a:fillRect/>
          </a:stretch>
        </p:blipFill>
        <p:spPr>
          <a:xfrm>
            <a:off x="5869742" y="849932"/>
            <a:ext cx="3179064" cy="3484175"/>
          </a:xfrm>
          <a:prstGeom prst="rect">
            <a:avLst/>
          </a:prstGeom>
        </p:spPr>
      </p:pic>
      <p:pic>
        <p:nvPicPr>
          <p:cNvPr id="5" name="Picture 4">
            <a:extLst>
              <a:ext uri="{FF2B5EF4-FFF2-40B4-BE49-F238E27FC236}">
                <a16:creationId xmlns:a16="http://schemas.microsoft.com/office/drawing/2014/main" id="{0D9BB490-5C69-1B40-8047-0B7F71ED913E}"/>
              </a:ext>
            </a:extLst>
          </p:cNvPr>
          <p:cNvPicPr>
            <a:picLocks noChangeAspect="1"/>
          </p:cNvPicPr>
          <p:nvPr/>
        </p:nvPicPr>
        <p:blipFill>
          <a:blip r:embed="rId5"/>
          <a:srcRect/>
          <a:stretch/>
        </p:blipFill>
        <p:spPr>
          <a:xfrm>
            <a:off x="0" y="2080503"/>
            <a:ext cx="2653989" cy="2314016"/>
          </a:xfrm>
          <a:prstGeom prst="rect">
            <a:avLst/>
          </a:prstGeom>
        </p:spPr>
      </p:pic>
      <p:pic>
        <p:nvPicPr>
          <p:cNvPr id="11" name="Picture 10" descr="Text&#10;&#10;Description automatically generated">
            <a:extLst>
              <a:ext uri="{FF2B5EF4-FFF2-40B4-BE49-F238E27FC236}">
                <a16:creationId xmlns:a16="http://schemas.microsoft.com/office/drawing/2014/main" id="{A1E6B333-5954-6F43-93F3-DFAB7349AC76}"/>
              </a:ext>
            </a:extLst>
          </p:cNvPr>
          <p:cNvPicPr>
            <a:picLocks noChangeAspect="1"/>
          </p:cNvPicPr>
          <p:nvPr/>
        </p:nvPicPr>
        <p:blipFill rotWithShape="1">
          <a:blip r:embed="rId6"/>
          <a:srcRect l="30479"/>
          <a:stretch/>
        </p:blipFill>
        <p:spPr>
          <a:xfrm rot="727171">
            <a:off x="2668105" y="1930384"/>
            <a:ext cx="3135482" cy="1167726"/>
          </a:xfrm>
          <a:prstGeom prst="rect">
            <a:avLst/>
          </a:prstGeom>
        </p:spPr>
      </p:pic>
      <p:pic>
        <p:nvPicPr>
          <p:cNvPr id="8" name="Picture 7">
            <a:extLst>
              <a:ext uri="{FF2B5EF4-FFF2-40B4-BE49-F238E27FC236}">
                <a16:creationId xmlns:a16="http://schemas.microsoft.com/office/drawing/2014/main" id="{6578B980-5898-E642-9C72-6A6D5B3A3EBB}"/>
              </a:ext>
            </a:extLst>
          </p:cNvPr>
          <p:cNvPicPr>
            <a:picLocks noChangeAspect="1"/>
          </p:cNvPicPr>
          <p:nvPr/>
        </p:nvPicPr>
        <p:blipFill>
          <a:blip r:embed="rId7"/>
          <a:stretch>
            <a:fillRect/>
          </a:stretch>
        </p:blipFill>
        <p:spPr>
          <a:xfrm rot="20577341">
            <a:off x="-20243" y="1454980"/>
            <a:ext cx="3839644" cy="437237"/>
          </a:xfrm>
          <a:prstGeom prst="rect">
            <a:avLst/>
          </a:prstGeom>
        </p:spPr>
      </p:pic>
      <p:sp>
        <p:nvSpPr>
          <p:cNvPr id="12" name="TextBox 11">
            <a:extLst>
              <a:ext uri="{FF2B5EF4-FFF2-40B4-BE49-F238E27FC236}">
                <a16:creationId xmlns:a16="http://schemas.microsoft.com/office/drawing/2014/main" id="{4EC380D5-868F-004E-8F40-C0FBD3466803}"/>
              </a:ext>
            </a:extLst>
          </p:cNvPr>
          <p:cNvSpPr txBox="1"/>
          <p:nvPr/>
        </p:nvSpPr>
        <p:spPr>
          <a:xfrm>
            <a:off x="2338500" y="3349621"/>
            <a:ext cx="3685624" cy="646331"/>
          </a:xfrm>
          <a:prstGeom prst="rect">
            <a:avLst/>
          </a:prstGeom>
          <a:noFill/>
        </p:spPr>
        <p:txBody>
          <a:bodyPr wrap="none" rtlCol="0">
            <a:spAutoFit/>
          </a:bodyPr>
          <a:lstStyle/>
          <a:p>
            <a:pPr algn="ctr"/>
            <a:r>
              <a:rPr lang="en-US" sz="1800" b="1" dirty="0">
                <a:solidFill>
                  <a:schemeClr val="accent1">
                    <a:lumMod val="50000"/>
                  </a:schemeClr>
                </a:solidFill>
              </a:rPr>
              <a:t>Bill Farmer received more votes</a:t>
            </a:r>
          </a:p>
          <a:p>
            <a:pPr algn="ctr"/>
            <a:r>
              <a:rPr lang="en-US" sz="1800" b="1" dirty="0">
                <a:solidFill>
                  <a:schemeClr val="accent1">
                    <a:lumMod val="50000"/>
                  </a:schemeClr>
                </a:solidFill>
              </a:rPr>
              <a:t>than Barack Obama in HD-63</a:t>
            </a:r>
          </a:p>
        </p:txBody>
      </p:sp>
      <p:sp>
        <p:nvSpPr>
          <p:cNvPr id="13" name="TextBox 12">
            <a:extLst>
              <a:ext uri="{FF2B5EF4-FFF2-40B4-BE49-F238E27FC236}">
                <a16:creationId xmlns:a16="http://schemas.microsoft.com/office/drawing/2014/main" id="{5A03A483-CC83-934B-B48C-40313BAF2A70}"/>
              </a:ext>
            </a:extLst>
          </p:cNvPr>
          <p:cNvSpPr txBox="1"/>
          <p:nvPr/>
        </p:nvSpPr>
        <p:spPr>
          <a:xfrm>
            <a:off x="0" y="687156"/>
            <a:ext cx="2382383" cy="738664"/>
          </a:xfrm>
          <a:prstGeom prst="rect">
            <a:avLst/>
          </a:prstGeom>
          <a:noFill/>
        </p:spPr>
        <p:txBody>
          <a:bodyPr wrap="none" rtlCol="0">
            <a:spAutoFit/>
          </a:bodyPr>
          <a:lstStyle/>
          <a:p>
            <a:r>
              <a:rPr lang="en-US" b="1" dirty="0">
                <a:solidFill>
                  <a:schemeClr val="accent6"/>
                </a:solidFill>
                <a:latin typeface="Avenir Black" panose="02000503020000020003" pitchFamily="2" charset="0"/>
              </a:rPr>
              <a:t>Bill Farmer comes within</a:t>
            </a:r>
          </a:p>
          <a:p>
            <a:r>
              <a:rPr lang="en-US" b="1" dirty="0">
                <a:solidFill>
                  <a:schemeClr val="accent6"/>
                </a:solidFill>
                <a:latin typeface="Avenir Black" panose="02000503020000020003" pitchFamily="2" charset="0"/>
              </a:rPr>
              <a:t>806 votes from unseating</a:t>
            </a:r>
          </a:p>
          <a:p>
            <a:r>
              <a:rPr lang="en-US" b="1" dirty="0">
                <a:solidFill>
                  <a:schemeClr val="accent6"/>
                </a:solidFill>
                <a:latin typeface="Avenir Black" panose="02000503020000020003" pitchFamily="2" charset="0"/>
              </a:rPr>
              <a:t>The Speaker of the House</a:t>
            </a:r>
          </a:p>
        </p:txBody>
      </p:sp>
    </p:spTree>
    <p:extLst>
      <p:ext uri="{BB962C8B-B14F-4D97-AF65-F5344CB8AC3E}">
        <p14:creationId xmlns:p14="http://schemas.microsoft.com/office/powerpoint/2010/main" val="4116760084"/>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body" idx="1"/>
          </p:nvPr>
        </p:nvSpPr>
        <p:spPr>
          <a:xfrm>
            <a:off x="0" y="790196"/>
            <a:ext cx="9050700" cy="3557869"/>
          </a:xfrm>
          <a:prstGeom prst="rect">
            <a:avLst/>
          </a:prstGeom>
          <a:noFill/>
          <a:ln>
            <a:noFill/>
          </a:ln>
        </p:spPr>
        <p:txBody>
          <a:bodyPr spcFirstLastPara="1" wrap="square" lIns="0" tIns="34275" rIns="0" bIns="34275" anchor="t" anchorCtr="0">
            <a:noAutofit/>
          </a:bodyPr>
          <a:lstStyle/>
          <a:p>
            <a:pPr marL="558800" lvl="1" indent="-336550" algn="l" rtl="0">
              <a:lnSpc>
                <a:spcPct val="90000"/>
              </a:lnSpc>
              <a:spcBef>
                <a:spcPts val="0"/>
              </a:spcBef>
              <a:spcAft>
                <a:spcPts val="0"/>
              </a:spcAft>
              <a:buSzPts val="1700"/>
              <a:buFont typeface="Noto Sans Symbols"/>
              <a:buChar char="❖"/>
            </a:pPr>
            <a:r>
              <a:rPr lang="en" sz="1700" dirty="0">
                <a:solidFill>
                  <a:srgbClr val="3F3F3F"/>
                </a:solidFill>
                <a:latin typeface="Avenir Book" panose="02000503020000020003" pitchFamily="2" charset="0"/>
                <a:ea typeface="Georgia"/>
                <a:cs typeface="Georgia"/>
                <a:sym typeface="Georgia"/>
              </a:rPr>
              <a:t>One of the most important functions of any party is providing material, logistical, and institutional support to our candidates. </a:t>
            </a:r>
            <a:endParaRPr dirty="0">
              <a:latin typeface="Avenir Book" panose="02000503020000020003" pitchFamily="2" charset="0"/>
            </a:endParaRPr>
          </a:p>
          <a:p>
            <a:pPr marL="558800" lvl="1" indent="-336550" algn="l" rtl="0">
              <a:lnSpc>
                <a:spcPct val="90000"/>
              </a:lnSpc>
              <a:spcBef>
                <a:spcPts val="0"/>
              </a:spcBef>
              <a:spcAft>
                <a:spcPts val="0"/>
              </a:spcAft>
              <a:buSzPts val="1700"/>
              <a:buFont typeface="Noto Sans Symbols"/>
              <a:buChar char="❖"/>
            </a:pPr>
            <a:r>
              <a:rPr lang="en" sz="1700" dirty="0">
                <a:solidFill>
                  <a:srgbClr val="3F3F3F"/>
                </a:solidFill>
                <a:latin typeface="Avenir Book" panose="02000503020000020003" pitchFamily="2" charset="0"/>
                <a:ea typeface="Georgia"/>
                <a:cs typeface="Georgia"/>
                <a:sym typeface="Georgia"/>
              </a:rPr>
              <a:t>While local parties are encouraged to develop support programs, MDP presently offers the following:</a:t>
            </a:r>
            <a:endParaRPr dirty="0">
              <a:latin typeface="Avenir Book" panose="02000503020000020003" pitchFamily="2" charset="0"/>
            </a:endParaRPr>
          </a:p>
          <a:p>
            <a:pPr marL="1155700" lvl="3" indent="-349250">
              <a:spcBef>
                <a:spcPts val="0"/>
              </a:spcBef>
              <a:buSzPts val="1700"/>
              <a:buFont typeface="Noto Sans Symbols"/>
              <a:buChar char="❖"/>
            </a:pPr>
            <a:r>
              <a:rPr lang="en" sz="1600" b="1" dirty="0">
                <a:solidFill>
                  <a:srgbClr val="3F3F3F"/>
                </a:solidFill>
                <a:latin typeface="Avenir Book" panose="02000503020000020003" pitchFamily="2" charset="0"/>
                <a:ea typeface="Georgia"/>
                <a:cs typeface="Georgia"/>
                <a:sym typeface="Georgia"/>
              </a:rPr>
              <a:t>Access to valuable voter file &amp; targeting data through the VAN. </a:t>
            </a:r>
            <a:endParaRPr sz="1800" b="1" dirty="0">
              <a:latin typeface="Avenir Book" panose="02000503020000020003" pitchFamily="2" charset="0"/>
            </a:endParaRPr>
          </a:p>
          <a:p>
            <a:pPr marL="1155700" lvl="3" indent="-349250">
              <a:spcBef>
                <a:spcPts val="0"/>
              </a:spcBef>
              <a:buSzPts val="1700"/>
              <a:buFont typeface="Noto Sans Symbols"/>
              <a:buChar char="❖"/>
            </a:pPr>
            <a:r>
              <a:rPr lang="en" sz="1600" b="1" dirty="0">
                <a:solidFill>
                  <a:srgbClr val="3F3F3F"/>
                </a:solidFill>
                <a:latin typeface="Avenir Book" panose="02000503020000020003" pitchFamily="2" charset="0"/>
                <a:ea typeface="Georgia"/>
                <a:cs typeface="Georgia"/>
                <a:sym typeface="Georgia"/>
              </a:rPr>
              <a:t>Access to gang run printing</a:t>
            </a:r>
            <a:endParaRPr sz="1800" b="1" dirty="0">
              <a:latin typeface="Avenir Book" panose="02000503020000020003" pitchFamily="2" charset="0"/>
            </a:endParaRPr>
          </a:p>
          <a:p>
            <a:pPr marL="1155700" lvl="3" indent="-349250">
              <a:spcBef>
                <a:spcPts val="0"/>
              </a:spcBef>
              <a:buSzPts val="1700"/>
              <a:buFont typeface="Noto Sans Symbols"/>
              <a:buChar char="❖"/>
            </a:pPr>
            <a:r>
              <a:rPr lang="en" sz="1600" b="1" dirty="0">
                <a:solidFill>
                  <a:srgbClr val="3F3F3F"/>
                </a:solidFill>
                <a:latin typeface="Avenir Book" panose="02000503020000020003" pitchFamily="2" charset="0"/>
                <a:ea typeface="Georgia"/>
                <a:cs typeface="Georgia"/>
                <a:sym typeface="Georgia"/>
              </a:rPr>
              <a:t>Valuable partnerships:</a:t>
            </a:r>
            <a:endParaRPr sz="1800" b="1" dirty="0">
              <a:latin typeface="Avenir Book" panose="02000503020000020003" pitchFamily="2" charset="0"/>
            </a:endParaRPr>
          </a:p>
          <a:p>
            <a:pPr marL="1435100" lvl="5" indent="-349250">
              <a:spcBef>
                <a:spcPts val="0"/>
              </a:spcBef>
              <a:buSzPts val="1700"/>
              <a:buFont typeface="Noto Sans Symbols"/>
              <a:buChar char="❖"/>
            </a:pPr>
            <a:r>
              <a:rPr lang="en" sz="1700" dirty="0">
                <a:solidFill>
                  <a:srgbClr val="3F3F3F"/>
                </a:solidFill>
                <a:latin typeface="Avenir Book" panose="02000503020000020003" pitchFamily="2" charset="0"/>
                <a:ea typeface="Georgia"/>
                <a:cs typeface="Georgia"/>
                <a:sym typeface="Georgia"/>
              </a:rPr>
              <a:t>Website and graphics support</a:t>
            </a:r>
            <a:endParaRPr dirty="0">
              <a:latin typeface="Avenir Book" panose="02000503020000020003" pitchFamily="2" charset="0"/>
            </a:endParaRPr>
          </a:p>
          <a:p>
            <a:pPr marL="1435100" lvl="5" indent="-349250">
              <a:spcBef>
                <a:spcPts val="0"/>
              </a:spcBef>
              <a:buSzPts val="1700"/>
              <a:buFont typeface="Noto Sans Symbols"/>
              <a:buChar char="❖"/>
            </a:pPr>
            <a:r>
              <a:rPr lang="en" sz="1700" dirty="0">
                <a:solidFill>
                  <a:srgbClr val="3F3F3F"/>
                </a:solidFill>
                <a:latin typeface="Avenir Book" panose="02000503020000020003" pitchFamily="2" charset="0"/>
                <a:ea typeface="Georgia"/>
                <a:cs typeface="Georgia"/>
                <a:sym typeface="Georgia"/>
              </a:rPr>
              <a:t>Targeted web ads (</a:t>
            </a:r>
            <a:r>
              <a:rPr lang="en" sz="1700" dirty="0" err="1">
                <a:solidFill>
                  <a:srgbClr val="3F3F3F"/>
                </a:solidFill>
                <a:latin typeface="Avenir Book" panose="02000503020000020003" pitchFamily="2" charset="0"/>
                <a:ea typeface="Georgia"/>
                <a:cs typeface="Georgia"/>
                <a:sym typeface="Georgia"/>
              </a:rPr>
              <a:t>dspolitical</a:t>
            </a:r>
            <a:r>
              <a:rPr lang="en" sz="1700" dirty="0">
                <a:solidFill>
                  <a:srgbClr val="3F3F3F"/>
                </a:solidFill>
                <a:latin typeface="Avenir Book" panose="02000503020000020003" pitchFamily="2" charset="0"/>
                <a:ea typeface="Georgia"/>
                <a:cs typeface="Georgia"/>
                <a:sym typeface="Georgia"/>
              </a:rPr>
              <a:t> </a:t>
            </a:r>
            <a:r>
              <a:rPr lang="en" sz="1700" dirty="0" err="1">
                <a:solidFill>
                  <a:srgbClr val="3F3F3F"/>
                </a:solidFill>
                <a:latin typeface="Avenir Book" panose="02000503020000020003" pitchFamily="2" charset="0"/>
                <a:ea typeface="Georgia"/>
                <a:cs typeface="Georgia"/>
                <a:sym typeface="Georgia"/>
              </a:rPr>
              <a:t>www.michigandemads.com</a:t>
            </a:r>
            <a:r>
              <a:rPr lang="en" sz="1700" dirty="0">
                <a:solidFill>
                  <a:srgbClr val="3F3F3F"/>
                </a:solidFill>
                <a:latin typeface="Avenir Book" panose="02000503020000020003" pitchFamily="2" charset="0"/>
                <a:ea typeface="Georgia"/>
                <a:cs typeface="Georgia"/>
                <a:sym typeface="Georgia"/>
              </a:rPr>
              <a:t>)</a:t>
            </a:r>
            <a:endParaRPr dirty="0">
              <a:latin typeface="Avenir Book" panose="02000503020000020003" pitchFamily="2" charset="0"/>
            </a:endParaRPr>
          </a:p>
          <a:p>
            <a:pPr marL="1435100" lvl="5" indent="-349250">
              <a:spcBef>
                <a:spcPts val="0"/>
              </a:spcBef>
              <a:buSzPts val="1700"/>
              <a:buFont typeface="Noto Sans Symbols"/>
              <a:buChar char="❖"/>
            </a:pPr>
            <a:r>
              <a:rPr lang="en" sz="1600" dirty="0">
                <a:solidFill>
                  <a:srgbClr val="3F3F3F"/>
                </a:solidFill>
                <a:latin typeface="Avenir Book" panose="02000503020000020003" pitchFamily="2" charset="0"/>
                <a:ea typeface="Georgia"/>
                <a:cs typeface="Georgia"/>
                <a:sym typeface="Georgia"/>
              </a:rPr>
              <a:t>Material printing (Lawson Printing, Inland Press) </a:t>
            </a:r>
            <a:endParaRPr dirty="0">
              <a:latin typeface="Avenir Book" panose="02000503020000020003" pitchFamily="2" charset="0"/>
            </a:endParaRPr>
          </a:p>
          <a:p>
            <a:pPr marL="1155700" lvl="3" indent="-349250">
              <a:spcBef>
                <a:spcPts val="0"/>
              </a:spcBef>
              <a:buSzPts val="1700"/>
              <a:buFont typeface="Noto Sans Symbols"/>
              <a:buChar char="❖"/>
            </a:pPr>
            <a:r>
              <a:rPr lang="en" sz="1800" b="1" dirty="0">
                <a:solidFill>
                  <a:srgbClr val="3F3F3F"/>
                </a:solidFill>
                <a:latin typeface="Avenir Book" panose="02000503020000020003" pitchFamily="2" charset="0"/>
                <a:ea typeface="Georgia"/>
                <a:cs typeface="Georgia"/>
                <a:sym typeface="Georgia"/>
              </a:rPr>
              <a:t>Technical campaign assistance (Project 83):</a:t>
            </a:r>
            <a:endParaRPr sz="2000" b="1" dirty="0">
              <a:latin typeface="Avenir Book" panose="02000503020000020003" pitchFamily="2" charset="0"/>
            </a:endParaRPr>
          </a:p>
          <a:p>
            <a:pPr marL="1435100" lvl="5" indent="-349250">
              <a:spcBef>
                <a:spcPts val="0"/>
              </a:spcBef>
              <a:buSzPts val="1700"/>
              <a:buFont typeface="Noto Sans Symbols"/>
              <a:buChar char="❖"/>
            </a:pPr>
            <a:r>
              <a:rPr lang="en" sz="1700" dirty="0">
                <a:solidFill>
                  <a:srgbClr val="3F3F3F"/>
                </a:solidFill>
                <a:latin typeface="Avenir Book" panose="02000503020000020003" pitchFamily="2" charset="0"/>
                <a:ea typeface="Georgia"/>
                <a:cs typeface="Georgia"/>
                <a:sym typeface="Georgia"/>
              </a:rPr>
              <a:t>Field &amp; campaign plan writing </a:t>
            </a:r>
            <a:endParaRPr dirty="0">
              <a:latin typeface="Avenir Book" panose="02000503020000020003" pitchFamily="2" charset="0"/>
            </a:endParaRPr>
          </a:p>
          <a:p>
            <a:pPr marL="1435100" lvl="5" indent="-349250">
              <a:spcBef>
                <a:spcPts val="0"/>
              </a:spcBef>
              <a:buSzPts val="1700"/>
              <a:buFont typeface="Noto Sans Symbols"/>
              <a:buChar char="❖"/>
            </a:pPr>
            <a:r>
              <a:rPr lang="en" sz="1700" dirty="0">
                <a:solidFill>
                  <a:srgbClr val="3F3F3F"/>
                </a:solidFill>
                <a:latin typeface="Avenir Book" panose="02000503020000020003" pitchFamily="2" charset="0"/>
                <a:ea typeface="Georgia"/>
                <a:cs typeface="Georgia"/>
                <a:sym typeface="Georgia"/>
              </a:rPr>
              <a:t>Communications </a:t>
            </a:r>
            <a:endParaRPr dirty="0">
              <a:latin typeface="Avenir Book" panose="02000503020000020003" pitchFamily="2" charset="0"/>
            </a:endParaRPr>
          </a:p>
          <a:p>
            <a:pPr marL="1435100" lvl="5" indent="-349250">
              <a:spcBef>
                <a:spcPts val="0"/>
              </a:spcBef>
              <a:buSzPts val="1700"/>
              <a:buFont typeface="Noto Sans Symbols"/>
              <a:buChar char="❖"/>
            </a:pPr>
            <a:r>
              <a:rPr lang="en" sz="1700" dirty="0">
                <a:solidFill>
                  <a:srgbClr val="3F3F3F"/>
                </a:solidFill>
                <a:latin typeface="Avenir Book" panose="02000503020000020003" pitchFamily="2" charset="0"/>
                <a:ea typeface="Georgia"/>
                <a:cs typeface="Georgia"/>
                <a:sym typeface="Georgia"/>
              </a:rPr>
              <a:t>Data </a:t>
            </a:r>
            <a:endParaRPr dirty="0">
              <a:latin typeface="Avenir Book" panose="02000503020000020003" pitchFamily="2" charset="0"/>
            </a:endParaRPr>
          </a:p>
          <a:p>
            <a:pPr marL="1435100" lvl="5" indent="-349250">
              <a:spcBef>
                <a:spcPts val="0"/>
              </a:spcBef>
              <a:buSzPts val="1700"/>
              <a:buFont typeface="Noto Sans Symbols"/>
              <a:buChar char="❖"/>
            </a:pPr>
            <a:r>
              <a:rPr lang="en" sz="1700" dirty="0">
                <a:solidFill>
                  <a:srgbClr val="3F3F3F"/>
                </a:solidFill>
                <a:latin typeface="Avenir Book" panose="02000503020000020003" pitchFamily="2" charset="0"/>
                <a:ea typeface="Georgia"/>
                <a:cs typeface="Georgia"/>
                <a:sym typeface="Georgia"/>
              </a:rPr>
              <a:t>Finance</a:t>
            </a:r>
            <a:endParaRPr sz="1700" dirty="0">
              <a:solidFill>
                <a:srgbClr val="3F3F3F"/>
              </a:solidFill>
              <a:latin typeface="Avenir Book" panose="02000503020000020003" pitchFamily="2" charset="0"/>
              <a:ea typeface="Georgia"/>
              <a:cs typeface="Georgia"/>
              <a:sym typeface="Georgia"/>
            </a:endParaRPr>
          </a:p>
          <a:p>
            <a:pPr marL="698500" lvl="2" indent="-228600" algn="l" rtl="0">
              <a:lnSpc>
                <a:spcPct val="90000"/>
              </a:lnSpc>
              <a:spcBef>
                <a:spcPts val="0"/>
              </a:spcBef>
              <a:spcAft>
                <a:spcPts val="0"/>
              </a:spcAft>
              <a:buSzPts val="1800"/>
              <a:buFont typeface="Noto Sans Symbols"/>
              <a:buNone/>
            </a:pPr>
            <a:endParaRPr dirty="0">
              <a:solidFill>
                <a:srgbClr val="3F3F3F"/>
              </a:solidFill>
              <a:latin typeface="Avenir Book" panose="02000503020000020003" pitchFamily="2" charset="0"/>
              <a:ea typeface="Georgia"/>
              <a:cs typeface="Georgia"/>
              <a:sym typeface="Georgia"/>
            </a:endParaRPr>
          </a:p>
          <a:p>
            <a:pPr marL="838200" lvl="3" indent="-215900" algn="l" rtl="0">
              <a:lnSpc>
                <a:spcPct val="90000"/>
              </a:lnSpc>
              <a:spcBef>
                <a:spcPts val="0"/>
              </a:spcBef>
              <a:spcAft>
                <a:spcPts val="0"/>
              </a:spcAft>
              <a:buSzPts val="2000"/>
              <a:buFont typeface="Noto Sans Symbols"/>
              <a:buNone/>
            </a:pPr>
            <a:endParaRPr sz="2000" dirty="0">
              <a:solidFill>
                <a:srgbClr val="3F3F3F"/>
              </a:solidFill>
              <a:latin typeface="Avenir Book" panose="02000503020000020003" pitchFamily="2" charset="0"/>
              <a:ea typeface="Georgia"/>
              <a:cs typeface="Georgia"/>
              <a:sym typeface="Georgia"/>
            </a:endParaRPr>
          </a:p>
          <a:p>
            <a:pPr marL="558800" lvl="1" indent="-190500" algn="l" rtl="0">
              <a:lnSpc>
                <a:spcPct val="90000"/>
              </a:lnSpc>
              <a:spcBef>
                <a:spcPts val="0"/>
              </a:spcBef>
              <a:spcAft>
                <a:spcPts val="0"/>
              </a:spcAft>
              <a:buSzPts val="2300"/>
              <a:buFont typeface="Noto Sans Symbols"/>
              <a:buNone/>
            </a:pPr>
            <a:endParaRPr sz="2300" dirty="0">
              <a:solidFill>
                <a:srgbClr val="3F3F3F"/>
              </a:solidFill>
              <a:latin typeface="Avenir Book" panose="02000503020000020003" pitchFamily="2" charset="0"/>
              <a:ea typeface="Georgia"/>
              <a:cs typeface="Georgia"/>
              <a:sym typeface="Georgia"/>
            </a:endParaRPr>
          </a:p>
        </p:txBody>
      </p:sp>
      <p:sp>
        <p:nvSpPr>
          <p:cNvPr id="155" name="Google Shape;155;p31"/>
          <p:cNvSpPr txBox="1">
            <a:spLocks noGrp="1"/>
          </p:cNvSpPr>
          <p:nvPr>
            <p:ph type="title"/>
          </p:nvPr>
        </p:nvSpPr>
        <p:spPr>
          <a:xfrm>
            <a:off x="626534" y="299319"/>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b="0" dirty="0">
                <a:solidFill>
                  <a:srgbClr val="3B9AC8"/>
                </a:solidFill>
                <a:latin typeface="Avenir Black" panose="02000503020000020003" pitchFamily="2" charset="0"/>
                <a:ea typeface="Raleway"/>
                <a:cs typeface="Raleway"/>
                <a:sym typeface="Raleway"/>
              </a:rPr>
              <a:t> </a:t>
            </a:r>
            <a:r>
              <a:rPr lang="en" sz="3600" b="0" dirty="0">
                <a:solidFill>
                  <a:srgbClr val="102A4E"/>
                </a:solidFill>
                <a:latin typeface="Avenir Black" panose="02000503020000020003" pitchFamily="2" charset="0"/>
                <a:ea typeface="Georgia"/>
                <a:cs typeface="Georgia"/>
                <a:sym typeface="Georgia"/>
              </a:rPr>
              <a:t>Candidate Support</a:t>
            </a:r>
            <a:endParaRPr sz="1500" b="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F34E285D-5ECB-C349-9A13-2737FA0044B0}"/>
              </a:ext>
            </a:extLst>
          </p:cNvPr>
          <p:cNvPicPr>
            <a:picLocks noChangeAspect="1"/>
          </p:cNvPicPr>
          <p:nvPr/>
        </p:nvPicPr>
        <p:blipFill>
          <a:blip r:embed="rId3"/>
          <a:stretch>
            <a:fillRect/>
          </a:stretch>
        </p:blipFill>
        <p:spPr>
          <a:xfrm>
            <a:off x="704850" y="4495470"/>
            <a:ext cx="1250950" cy="619282"/>
          </a:xfrm>
          <a:prstGeom prst="rect">
            <a:avLst/>
          </a:prstGeom>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839349" y="2172910"/>
            <a:ext cx="7543800" cy="5385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dirty="0">
                <a:solidFill>
                  <a:srgbClr val="3B9AC8"/>
                </a:solidFill>
                <a:latin typeface="Avenir Black" panose="02000503020000020003" pitchFamily="2" charset="0"/>
                <a:ea typeface="Raleway"/>
                <a:cs typeface="Raleway"/>
                <a:sym typeface="Raleway"/>
              </a:rPr>
              <a:t> </a:t>
            </a:r>
            <a:r>
              <a:rPr lang="en" sz="6000" dirty="0">
                <a:solidFill>
                  <a:srgbClr val="102A4E"/>
                </a:solidFill>
                <a:latin typeface="Avenir Black" panose="02000503020000020003" pitchFamily="2" charset="0"/>
                <a:ea typeface="Georgia"/>
                <a:cs typeface="Georgia"/>
                <a:sym typeface="Georgia"/>
              </a:rPr>
              <a:t>Questions?</a:t>
            </a:r>
            <a:endParaRPr dirty="0">
              <a:solidFill>
                <a:srgbClr val="102A4E"/>
              </a:solidFill>
              <a:latin typeface="Avenir Black" panose="02000503020000020003" pitchFamily="2" charset="0"/>
              <a:ea typeface="Georgia"/>
              <a:cs typeface="Georgia"/>
              <a:sym typeface="Georgia"/>
            </a:endParaRPr>
          </a:p>
        </p:txBody>
      </p:sp>
      <p:pic>
        <p:nvPicPr>
          <p:cNvPr id="3" name="Picture 2" descr="A picture containing text&#10;&#10;Description automatically generated">
            <a:extLst>
              <a:ext uri="{FF2B5EF4-FFF2-40B4-BE49-F238E27FC236}">
                <a16:creationId xmlns:a16="http://schemas.microsoft.com/office/drawing/2014/main" id="{79F4927B-67A7-A045-B459-D998D89BC9CE}"/>
              </a:ext>
            </a:extLst>
          </p:cNvPr>
          <p:cNvPicPr>
            <a:picLocks noChangeAspect="1"/>
          </p:cNvPicPr>
          <p:nvPr/>
        </p:nvPicPr>
        <p:blipFill>
          <a:blip r:embed="rId3"/>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314685555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284830" y="2190106"/>
            <a:ext cx="8566500" cy="5385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sz="4800" dirty="0">
                <a:solidFill>
                  <a:srgbClr val="3B9AC8"/>
                </a:solidFill>
                <a:latin typeface="Avenir Black" panose="02000503020000020003" pitchFamily="2" charset="0"/>
                <a:ea typeface="Raleway"/>
                <a:cs typeface="Raleway"/>
                <a:sym typeface="Raleway"/>
              </a:rPr>
              <a:t> </a:t>
            </a:r>
            <a:r>
              <a:rPr lang="en" sz="4800" dirty="0">
                <a:solidFill>
                  <a:srgbClr val="102A4E"/>
                </a:solidFill>
                <a:latin typeface="Avenir Black" panose="02000503020000020003" pitchFamily="2" charset="0"/>
                <a:ea typeface="Raleway"/>
                <a:cs typeface="Raleway"/>
                <a:sym typeface="Georgia"/>
              </a:rPr>
              <a:t>Bench Building 101</a:t>
            </a:r>
            <a:endParaRPr sz="4800" dirty="0">
              <a:solidFill>
                <a:srgbClr val="102A4E"/>
              </a:solidFill>
              <a:latin typeface="Avenir Black" panose="02000503020000020003" pitchFamily="2" charset="0"/>
              <a:ea typeface="Georgia"/>
              <a:cs typeface="Georgia"/>
              <a:sym typeface="Georgia"/>
            </a:endParaRPr>
          </a:p>
        </p:txBody>
      </p:sp>
      <p:sp>
        <p:nvSpPr>
          <p:cNvPr id="108" name="Google Shape;108;p23"/>
          <p:cNvSpPr txBox="1"/>
          <p:nvPr/>
        </p:nvSpPr>
        <p:spPr>
          <a:xfrm>
            <a:off x="796172" y="2602792"/>
            <a:ext cx="7543800" cy="538500"/>
          </a:xfrm>
          <a:prstGeom prst="rect">
            <a:avLst/>
          </a:prstGeom>
          <a:noFill/>
          <a:ln>
            <a:noFill/>
          </a:ln>
        </p:spPr>
        <p:txBody>
          <a:bodyPr spcFirstLastPara="1" wrap="square" lIns="68575" tIns="34275" rIns="68575" bIns="34275" anchor="b" anchorCtr="0">
            <a:noAutofit/>
          </a:bodyPr>
          <a:lstStyle/>
          <a:p>
            <a:pPr marL="0" marR="0" lvl="0" indent="0" algn="ctr" rtl="0">
              <a:lnSpc>
                <a:spcPct val="85000"/>
              </a:lnSpc>
              <a:spcBef>
                <a:spcPts val="0"/>
              </a:spcBef>
              <a:spcAft>
                <a:spcPts val="0"/>
              </a:spcAft>
              <a:buClr>
                <a:srgbClr val="3F3F3F"/>
              </a:buClr>
              <a:buSzPts val="700"/>
              <a:buFont typeface="Calibri"/>
              <a:buNone/>
            </a:pPr>
            <a:endParaRPr sz="900" b="1" i="0" u="none" strike="noStrike" cap="none" dirty="0">
              <a:solidFill>
                <a:srgbClr val="0070C0"/>
              </a:solidFill>
              <a:latin typeface="Avenir Book" panose="02000503020000020003" pitchFamily="2" charset="0"/>
              <a:ea typeface="Raleway"/>
              <a:cs typeface="Raleway"/>
              <a:sym typeface="Raleway"/>
            </a:endParaRPr>
          </a:p>
        </p:txBody>
      </p:sp>
      <p:pic>
        <p:nvPicPr>
          <p:cNvPr id="3" name="Picture 2" descr="A picture containing text&#10;&#10;Description automatically generated">
            <a:extLst>
              <a:ext uri="{FF2B5EF4-FFF2-40B4-BE49-F238E27FC236}">
                <a16:creationId xmlns:a16="http://schemas.microsoft.com/office/drawing/2014/main" id="{224E8F28-2F97-5F41-80EA-450DD38CC23D}"/>
              </a:ext>
            </a:extLst>
          </p:cNvPr>
          <p:cNvPicPr>
            <a:picLocks noChangeAspect="1"/>
          </p:cNvPicPr>
          <p:nvPr/>
        </p:nvPicPr>
        <p:blipFill>
          <a:blip r:embed="rId3"/>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352560045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284830" y="2190106"/>
            <a:ext cx="8566500" cy="5385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sz="4800" dirty="0">
                <a:solidFill>
                  <a:srgbClr val="3B9AC8"/>
                </a:solidFill>
                <a:latin typeface="Avenir Black" panose="02000503020000020003" pitchFamily="2" charset="0"/>
                <a:ea typeface="Raleway"/>
                <a:cs typeface="Raleway"/>
                <a:sym typeface="Raleway"/>
              </a:rPr>
              <a:t> </a:t>
            </a:r>
            <a:r>
              <a:rPr lang="en" sz="4800" dirty="0">
                <a:solidFill>
                  <a:srgbClr val="102A4E"/>
                </a:solidFill>
                <a:latin typeface="Avenir Black" panose="02000503020000020003" pitchFamily="2" charset="0"/>
                <a:ea typeface="Raleway"/>
                <a:cs typeface="Raleway"/>
                <a:sym typeface="Georgia"/>
              </a:rPr>
              <a:t>Do the Research</a:t>
            </a:r>
            <a:br>
              <a:rPr lang="en" sz="4800" dirty="0">
                <a:solidFill>
                  <a:srgbClr val="102A4E"/>
                </a:solidFill>
                <a:latin typeface="Avenir Black" panose="02000503020000020003" pitchFamily="2" charset="0"/>
                <a:ea typeface="Raleway"/>
                <a:cs typeface="Raleway"/>
                <a:sym typeface="Georgia"/>
              </a:rPr>
            </a:br>
            <a:r>
              <a:rPr lang="en" sz="4800" dirty="0">
                <a:solidFill>
                  <a:srgbClr val="102A4E"/>
                </a:solidFill>
                <a:latin typeface="Avenir Black" panose="02000503020000020003" pitchFamily="2" charset="0"/>
                <a:ea typeface="Raleway"/>
                <a:cs typeface="Raleway"/>
                <a:sym typeface="Georgia"/>
              </a:rPr>
              <a:t>Build a Recruiting Plan</a:t>
            </a:r>
            <a:endParaRPr sz="4800" dirty="0">
              <a:solidFill>
                <a:srgbClr val="102A4E"/>
              </a:solidFill>
              <a:latin typeface="Avenir Black" panose="02000503020000020003" pitchFamily="2" charset="0"/>
              <a:ea typeface="Georgia"/>
              <a:cs typeface="Georgia"/>
              <a:sym typeface="Georgia"/>
            </a:endParaRPr>
          </a:p>
        </p:txBody>
      </p:sp>
      <p:sp>
        <p:nvSpPr>
          <p:cNvPr id="108" name="Google Shape;108;p23"/>
          <p:cNvSpPr txBox="1"/>
          <p:nvPr/>
        </p:nvSpPr>
        <p:spPr>
          <a:xfrm>
            <a:off x="796172" y="2602792"/>
            <a:ext cx="7543800" cy="538500"/>
          </a:xfrm>
          <a:prstGeom prst="rect">
            <a:avLst/>
          </a:prstGeom>
          <a:noFill/>
          <a:ln>
            <a:noFill/>
          </a:ln>
        </p:spPr>
        <p:txBody>
          <a:bodyPr spcFirstLastPara="1" wrap="square" lIns="68575" tIns="34275" rIns="68575" bIns="34275" anchor="b" anchorCtr="0">
            <a:noAutofit/>
          </a:bodyPr>
          <a:lstStyle/>
          <a:p>
            <a:pPr marL="0" marR="0" lvl="0" indent="0" algn="ctr" rtl="0">
              <a:lnSpc>
                <a:spcPct val="85000"/>
              </a:lnSpc>
              <a:spcBef>
                <a:spcPts val="0"/>
              </a:spcBef>
              <a:spcAft>
                <a:spcPts val="0"/>
              </a:spcAft>
              <a:buClr>
                <a:srgbClr val="3F3F3F"/>
              </a:buClr>
              <a:buSzPts val="700"/>
              <a:buFont typeface="Calibri"/>
              <a:buNone/>
            </a:pPr>
            <a:endParaRPr sz="900" b="1" i="0" u="none" strike="noStrike" cap="none" dirty="0">
              <a:solidFill>
                <a:srgbClr val="0070C0"/>
              </a:solidFill>
              <a:latin typeface="Avenir Book" panose="02000503020000020003" pitchFamily="2" charset="0"/>
              <a:ea typeface="Raleway"/>
              <a:cs typeface="Raleway"/>
              <a:sym typeface="Raleway"/>
            </a:endParaRPr>
          </a:p>
        </p:txBody>
      </p:sp>
      <p:pic>
        <p:nvPicPr>
          <p:cNvPr id="3" name="Picture 2" descr="A picture containing text&#10;&#10;Description automatically generated">
            <a:extLst>
              <a:ext uri="{FF2B5EF4-FFF2-40B4-BE49-F238E27FC236}">
                <a16:creationId xmlns:a16="http://schemas.microsoft.com/office/drawing/2014/main" id="{224E8F28-2F97-5F41-80EA-450DD38CC23D}"/>
              </a:ext>
            </a:extLst>
          </p:cNvPr>
          <p:cNvPicPr>
            <a:picLocks noChangeAspect="1"/>
          </p:cNvPicPr>
          <p:nvPr/>
        </p:nvPicPr>
        <p:blipFill>
          <a:blip r:embed="rId3"/>
          <a:stretch>
            <a:fillRect/>
          </a:stretch>
        </p:blipFill>
        <p:spPr>
          <a:xfrm>
            <a:off x="704850" y="4495470"/>
            <a:ext cx="1250950" cy="619282"/>
          </a:xfrm>
          <a:prstGeom prst="rect">
            <a:avLst/>
          </a:prstGeom>
        </p:spPr>
      </p:pic>
    </p:spTree>
    <p:extLst>
      <p:ext uri="{BB962C8B-B14F-4D97-AF65-F5344CB8AC3E}">
        <p14:creationId xmlns:p14="http://schemas.microsoft.com/office/powerpoint/2010/main" val="252925811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body" idx="1"/>
          </p:nvPr>
        </p:nvSpPr>
        <p:spPr>
          <a:xfrm>
            <a:off x="280916" y="767590"/>
            <a:ext cx="8588400" cy="3605700"/>
          </a:xfrm>
          <a:prstGeom prst="rect">
            <a:avLst/>
          </a:prstGeom>
          <a:noFill/>
          <a:ln>
            <a:noFill/>
          </a:ln>
        </p:spPr>
        <p:txBody>
          <a:bodyPr spcFirstLastPara="1" wrap="square" lIns="0" tIns="34275" rIns="0" bIns="34275" anchor="t" anchorCtr="0">
            <a:noAutofit/>
          </a:bodyPr>
          <a:lstStyle/>
          <a:p>
            <a:pPr marL="288925" marR="0" lvl="0" indent="-288925"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Create a comprehensive document identifying each and every elected office in a given area, the length of term, when the office is elected, relevant filing deadlines, who currently holds the office, and who is running for the office. The guide is a living, breathing document which is regularly updated.</a:t>
            </a:r>
          </a:p>
          <a:p>
            <a:pPr marL="0" marR="0" lvl="0" indent="0" algn="l" rtl="0">
              <a:lnSpc>
                <a:spcPct val="90000"/>
              </a:lnSpc>
              <a:spcBef>
                <a:spcPts val="0"/>
              </a:spcBef>
              <a:spcAft>
                <a:spcPts val="0"/>
              </a:spcAft>
              <a:buSzPts val="2400"/>
              <a:buNone/>
            </a:pPr>
            <a:r>
              <a:rPr lang="en" sz="2200" dirty="0">
                <a:solidFill>
                  <a:srgbClr val="3F3F3F"/>
                </a:solidFill>
                <a:latin typeface="Avenir Book" panose="02000503020000020003" pitchFamily="2" charset="0"/>
                <a:ea typeface="Georgia"/>
                <a:cs typeface="Georgia"/>
                <a:sym typeface="Georgia"/>
              </a:rPr>
              <a:t> </a:t>
            </a:r>
            <a:endParaRPr sz="2200" dirty="0">
              <a:latin typeface="Avenir Book" panose="02000503020000020003" pitchFamily="2" charset="0"/>
            </a:endParaRPr>
          </a:p>
          <a:p>
            <a:pPr marL="288925" marR="0" lvl="0" indent="-288925"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The information should be centralized and kept by either a county or district party.</a:t>
            </a:r>
          </a:p>
          <a:p>
            <a:pPr marL="0" marR="0" lvl="0" indent="0" algn="l" rtl="0">
              <a:lnSpc>
                <a:spcPct val="90000"/>
              </a:lnSpc>
              <a:spcBef>
                <a:spcPts val="0"/>
              </a:spcBef>
              <a:spcAft>
                <a:spcPts val="0"/>
              </a:spcAft>
              <a:buSzPts val="2400"/>
              <a:buNone/>
            </a:pPr>
            <a:endParaRPr sz="2200" dirty="0">
              <a:latin typeface="Avenir Book" panose="02000503020000020003" pitchFamily="2" charset="0"/>
            </a:endParaRPr>
          </a:p>
          <a:p>
            <a:pPr marL="288925" marR="0" lvl="0" indent="-288925"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The guide is then used to identify what seats are up for election at any given time, facilitating an easier candidate recruitment and bench building effort.</a:t>
            </a:r>
            <a:endParaRPr sz="2200" dirty="0">
              <a:latin typeface="Avenir Book" panose="02000503020000020003" pitchFamily="2" charset="0"/>
            </a:endParaRPr>
          </a:p>
        </p:txBody>
      </p:sp>
      <p:sp>
        <p:nvSpPr>
          <p:cNvPr id="120" name="Google Shape;120;p25"/>
          <p:cNvSpPr txBox="1">
            <a:spLocks noGrp="1"/>
          </p:cNvSpPr>
          <p:nvPr>
            <p:ph type="title"/>
          </p:nvPr>
        </p:nvSpPr>
        <p:spPr>
          <a:xfrm>
            <a:off x="803250" y="310227"/>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Public Office Guide</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62C56345-8D65-CB45-B3A6-22391DD9D5E5}"/>
              </a:ext>
            </a:extLst>
          </p:cNvPr>
          <p:cNvPicPr>
            <a:picLocks noChangeAspect="1"/>
          </p:cNvPicPr>
          <p:nvPr/>
        </p:nvPicPr>
        <p:blipFill>
          <a:blip r:embed="rId3"/>
          <a:stretch>
            <a:fillRect/>
          </a:stretch>
        </p:blipFill>
        <p:spPr>
          <a:xfrm>
            <a:off x="704850" y="4495470"/>
            <a:ext cx="1250950" cy="619282"/>
          </a:xfrm>
          <a:prstGeom prst="rect">
            <a:avLst/>
          </a:prstGeom>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822959" y="1384300"/>
            <a:ext cx="7543800" cy="3017400"/>
          </a:xfrm>
          <a:prstGeom prst="rect">
            <a:avLst/>
          </a:prstGeom>
          <a:noFill/>
          <a:ln>
            <a:noFill/>
          </a:ln>
        </p:spPr>
        <p:txBody>
          <a:bodyPr spcFirstLastPara="1" wrap="square" lIns="68575" tIns="68575" rIns="68575" bIns="68575" anchor="t" anchorCtr="0">
            <a:noAutofit/>
          </a:bodyPr>
          <a:lstStyle/>
          <a:p>
            <a:pPr marL="101600" lvl="0" indent="114300" algn="l" rtl="0">
              <a:lnSpc>
                <a:spcPct val="90000"/>
              </a:lnSpc>
              <a:spcBef>
                <a:spcPts val="0"/>
              </a:spcBef>
              <a:spcAft>
                <a:spcPts val="0"/>
              </a:spcAft>
              <a:buClr>
                <a:schemeClr val="accent1"/>
              </a:buClr>
              <a:buSzPts val="2300"/>
              <a:buFont typeface="Calibri"/>
              <a:buNone/>
            </a:pPr>
            <a:endParaRPr/>
          </a:p>
        </p:txBody>
      </p:sp>
      <p:pic>
        <p:nvPicPr>
          <p:cNvPr id="132" name="Google Shape;132;p27"/>
          <p:cNvPicPr preferRelativeResize="0"/>
          <p:nvPr/>
        </p:nvPicPr>
        <p:blipFill rotWithShape="1">
          <a:blip r:embed="rId3">
            <a:alphaModFix/>
          </a:blip>
          <a:srcRect/>
          <a:stretch/>
        </p:blipFill>
        <p:spPr>
          <a:xfrm>
            <a:off x="0" y="0"/>
            <a:ext cx="9144001" cy="514350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 name="Picture 9">
            <a:extLst>
              <a:ext uri="{FF2B5EF4-FFF2-40B4-BE49-F238E27FC236}">
                <a16:creationId xmlns:a16="http://schemas.microsoft.com/office/drawing/2014/main" id="{705FC634-B8A6-7245-80D2-517D0A21EBB6}"/>
              </a:ext>
            </a:extLst>
          </p:cNvPr>
          <p:cNvPicPr>
            <a:picLocks noChangeAspect="1"/>
          </p:cNvPicPr>
          <p:nvPr/>
        </p:nvPicPr>
        <p:blipFill rotWithShape="1">
          <a:blip r:embed="rId3"/>
          <a:srcRect l="8441" t="3159" r="8417" b="2684"/>
          <a:stretch/>
        </p:blipFill>
        <p:spPr>
          <a:xfrm>
            <a:off x="6077640" y="603964"/>
            <a:ext cx="2549728" cy="3736792"/>
          </a:xfrm>
          <a:prstGeom prst="rect">
            <a:avLst/>
          </a:prstGeom>
        </p:spPr>
      </p:pic>
      <p:sp>
        <p:nvSpPr>
          <p:cNvPr id="107" name="Google Shape;107;p23"/>
          <p:cNvSpPr txBox="1">
            <a:spLocks noGrp="1"/>
          </p:cNvSpPr>
          <p:nvPr>
            <p:ph type="title"/>
          </p:nvPr>
        </p:nvSpPr>
        <p:spPr>
          <a:xfrm>
            <a:off x="370969" y="236753"/>
            <a:ext cx="8566500" cy="400695"/>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sz="2800" dirty="0">
                <a:solidFill>
                  <a:srgbClr val="3B9AC8"/>
                </a:solidFill>
                <a:latin typeface="Avenir Black" panose="02000503020000020003" pitchFamily="2" charset="0"/>
                <a:ea typeface="Raleway"/>
                <a:cs typeface="Raleway"/>
                <a:sym typeface="Raleway"/>
              </a:rPr>
              <a:t> </a:t>
            </a:r>
            <a:r>
              <a:rPr lang="en" sz="2800" dirty="0">
                <a:solidFill>
                  <a:srgbClr val="102A4E"/>
                </a:solidFill>
                <a:latin typeface="Avenir Black" panose="02000503020000020003" pitchFamily="2" charset="0"/>
                <a:ea typeface="Raleway"/>
                <a:cs typeface="Raleway"/>
                <a:sym typeface="Georgia"/>
              </a:rPr>
              <a:t>Know your precincts / data</a:t>
            </a:r>
            <a:endParaRPr sz="2800" dirty="0">
              <a:solidFill>
                <a:srgbClr val="102A4E"/>
              </a:solidFill>
              <a:latin typeface="Avenir Black" panose="02000503020000020003" pitchFamily="2" charset="0"/>
              <a:ea typeface="Georgia"/>
              <a:cs typeface="Georgia"/>
              <a:sym typeface="Georgia"/>
            </a:endParaRPr>
          </a:p>
        </p:txBody>
      </p:sp>
      <p:sp>
        <p:nvSpPr>
          <p:cNvPr id="108" name="Google Shape;108;p23"/>
          <p:cNvSpPr txBox="1"/>
          <p:nvPr/>
        </p:nvSpPr>
        <p:spPr>
          <a:xfrm>
            <a:off x="796172" y="2602792"/>
            <a:ext cx="7543800" cy="538500"/>
          </a:xfrm>
          <a:prstGeom prst="rect">
            <a:avLst/>
          </a:prstGeom>
          <a:noFill/>
          <a:ln>
            <a:noFill/>
          </a:ln>
        </p:spPr>
        <p:txBody>
          <a:bodyPr spcFirstLastPara="1" wrap="square" lIns="68575" tIns="34275" rIns="68575" bIns="34275" anchor="b" anchorCtr="0">
            <a:noAutofit/>
          </a:bodyPr>
          <a:lstStyle/>
          <a:p>
            <a:pPr marL="0" marR="0" lvl="0" indent="0" algn="ctr" rtl="0">
              <a:lnSpc>
                <a:spcPct val="85000"/>
              </a:lnSpc>
              <a:spcBef>
                <a:spcPts val="0"/>
              </a:spcBef>
              <a:spcAft>
                <a:spcPts val="0"/>
              </a:spcAft>
              <a:buClr>
                <a:srgbClr val="3F3F3F"/>
              </a:buClr>
              <a:buSzPts val="700"/>
              <a:buFont typeface="Calibri"/>
              <a:buNone/>
            </a:pPr>
            <a:endParaRPr sz="900" b="1" i="0" u="none" strike="noStrike" cap="none" dirty="0">
              <a:solidFill>
                <a:srgbClr val="0070C0"/>
              </a:solidFill>
              <a:latin typeface="Avenir Book" panose="02000503020000020003" pitchFamily="2" charset="0"/>
              <a:ea typeface="Raleway"/>
              <a:cs typeface="Raleway"/>
              <a:sym typeface="Raleway"/>
            </a:endParaRPr>
          </a:p>
        </p:txBody>
      </p:sp>
      <p:pic>
        <p:nvPicPr>
          <p:cNvPr id="3" name="Picture 2" descr="A picture containing text&#10;&#10;Description automatically generated">
            <a:extLst>
              <a:ext uri="{FF2B5EF4-FFF2-40B4-BE49-F238E27FC236}">
                <a16:creationId xmlns:a16="http://schemas.microsoft.com/office/drawing/2014/main" id="{224E8F28-2F97-5F41-80EA-450DD38CC23D}"/>
              </a:ext>
            </a:extLst>
          </p:cNvPr>
          <p:cNvPicPr>
            <a:picLocks noChangeAspect="1"/>
          </p:cNvPicPr>
          <p:nvPr/>
        </p:nvPicPr>
        <p:blipFill>
          <a:blip r:embed="rId4"/>
          <a:stretch>
            <a:fillRect/>
          </a:stretch>
        </p:blipFill>
        <p:spPr>
          <a:xfrm>
            <a:off x="704850" y="4495470"/>
            <a:ext cx="1250950" cy="619282"/>
          </a:xfrm>
          <a:prstGeom prst="rect">
            <a:avLst/>
          </a:prstGeom>
        </p:spPr>
      </p:pic>
      <p:pic>
        <p:nvPicPr>
          <p:cNvPr id="4" name="Picture 3" descr="Map&#10;&#10;Description automatically generated with low confidence">
            <a:extLst>
              <a:ext uri="{FF2B5EF4-FFF2-40B4-BE49-F238E27FC236}">
                <a16:creationId xmlns:a16="http://schemas.microsoft.com/office/drawing/2014/main" id="{0996F71B-767B-FB49-B00F-B76BC18CEAE9}"/>
              </a:ext>
            </a:extLst>
          </p:cNvPr>
          <p:cNvPicPr>
            <a:picLocks noChangeAspect="1"/>
          </p:cNvPicPr>
          <p:nvPr/>
        </p:nvPicPr>
        <p:blipFill rotWithShape="1">
          <a:blip r:embed="rId5"/>
          <a:srcRect l="6378" t="2871" r="6645" b="2957"/>
          <a:stretch/>
        </p:blipFill>
        <p:spPr>
          <a:xfrm>
            <a:off x="278293" y="571188"/>
            <a:ext cx="2697501" cy="3779610"/>
          </a:xfrm>
          <a:prstGeom prst="rect">
            <a:avLst/>
          </a:prstGeom>
        </p:spPr>
      </p:pic>
      <p:pic>
        <p:nvPicPr>
          <p:cNvPr id="8" name="Picture 7">
            <a:extLst>
              <a:ext uri="{FF2B5EF4-FFF2-40B4-BE49-F238E27FC236}">
                <a16:creationId xmlns:a16="http://schemas.microsoft.com/office/drawing/2014/main" id="{9D7D49A8-6E14-9F43-B7E9-5AF4AFE09129}"/>
              </a:ext>
            </a:extLst>
          </p:cNvPr>
          <p:cNvPicPr>
            <a:picLocks noChangeAspect="1"/>
          </p:cNvPicPr>
          <p:nvPr/>
        </p:nvPicPr>
        <p:blipFill rotWithShape="1">
          <a:blip r:embed="rId6"/>
          <a:srcRect l="7200" t="3120" r="7270" b="3264"/>
          <a:stretch/>
        </p:blipFill>
        <p:spPr>
          <a:xfrm>
            <a:off x="3181202" y="596912"/>
            <a:ext cx="2643125" cy="3743844"/>
          </a:xfrm>
          <a:prstGeom prst="rect">
            <a:avLst/>
          </a:prstGeom>
        </p:spPr>
      </p:pic>
    </p:spTree>
    <p:extLst>
      <p:ext uri="{BB962C8B-B14F-4D97-AF65-F5344CB8AC3E}">
        <p14:creationId xmlns:p14="http://schemas.microsoft.com/office/powerpoint/2010/main" val="146244523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370969" y="236753"/>
            <a:ext cx="8566500" cy="400695"/>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700"/>
              <a:buNone/>
            </a:pPr>
            <a:r>
              <a:rPr lang="en" sz="2800" dirty="0">
                <a:solidFill>
                  <a:srgbClr val="3B9AC8"/>
                </a:solidFill>
                <a:latin typeface="Avenir Black" panose="02000503020000020003" pitchFamily="2" charset="0"/>
                <a:ea typeface="Raleway"/>
                <a:cs typeface="Raleway"/>
                <a:sym typeface="Raleway"/>
              </a:rPr>
              <a:t> </a:t>
            </a:r>
            <a:r>
              <a:rPr lang="en" sz="2800" dirty="0">
                <a:solidFill>
                  <a:srgbClr val="102A4E"/>
                </a:solidFill>
                <a:latin typeface="Avenir Black" panose="02000503020000020003" pitchFamily="2" charset="0"/>
                <a:ea typeface="Raleway"/>
                <a:cs typeface="Raleway"/>
                <a:sym typeface="Georgia"/>
              </a:rPr>
              <a:t>Know your precincts / data</a:t>
            </a:r>
            <a:endParaRPr sz="2800" dirty="0">
              <a:solidFill>
                <a:srgbClr val="102A4E"/>
              </a:solidFill>
              <a:latin typeface="Avenir Black" panose="02000503020000020003" pitchFamily="2" charset="0"/>
              <a:ea typeface="Georgia"/>
              <a:cs typeface="Georgia"/>
              <a:sym typeface="Georgia"/>
            </a:endParaRPr>
          </a:p>
        </p:txBody>
      </p:sp>
      <p:sp>
        <p:nvSpPr>
          <p:cNvPr id="108" name="Google Shape;108;p23"/>
          <p:cNvSpPr txBox="1"/>
          <p:nvPr/>
        </p:nvSpPr>
        <p:spPr>
          <a:xfrm>
            <a:off x="796172" y="2602792"/>
            <a:ext cx="7543800" cy="538500"/>
          </a:xfrm>
          <a:prstGeom prst="rect">
            <a:avLst/>
          </a:prstGeom>
          <a:noFill/>
          <a:ln>
            <a:noFill/>
          </a:ln>
        </p:spPr>
        <p:txBody>
          <a:bodyPr spcFirstLastPara="1" wrap="square" lIns="68575" tIns="34275" rIns="68575" bIns="34275" anchor="b" anchorCtr="0">
            <a:noAutofit/>
          </a:bodyPr>
          <a:lstStyle/>
          <a:p>
            <a:pPr marL="0" marR="0" lvl="0" indent="0" algn="ctr" rtl="0">
              <a:lnSpc>
                <a:spcPct val="85000"/>
              </a:lnSpc>
              <a:spcBef>
                <a:spcPts val="0"/>
              </a:spcBef>
              <a:spcAft>
                <a:spcPts val="0"/>
              </a:spcAft>
              <a:buClr>
                <a:srgbClr val="3F3F3F"/>
              </a:buClr>
              <a:buSzPts val="700"/>
              <a:buFont typeface="Calibri"/>
              <a:buNone/>
            </a:pPr>
            <a:endParaRPr sz="900" b="1" i="0" u="none" strike="noStrike" cap="none" dirty="0">
              <a:solidFill>
                <a:srgbClr val="0070C0"/>
              </a:solidFill>
              <a:latin typeface="Avenir Book" panose="02000503020000020003" pitchFamily="2" charset="0"/>
              <a:ea typeface="Raleway"/>
              <a:cs typeface="Raleway"/>
              <a:sym typeface="Raleway"/>
            </a:endParaRPr>
          </a:p>
        </p:txBody>
      </p:sp>
      <p:pic>
        <p:nvPicPr>
          <p:cNvPr id="3" name="Picture 2" descr="A picture containing text&#10;&#10;Description automatically generated">
            <a:extLst>
              <a:ext uri="{FF2B5EF4-FFF2-40B4-BE49-F238E27FC236}">
                <a16:creationId xmlns:a16="http://schemas.microsoft.com/office/drawing/2014/main" id="{224E8F28-2F97-5F41-80EA-450DD38CC23D}"/>
              </a:ext>
            </a:extLst>
          </p:cNvPr>
          <p:cNvPicPr>
            <a:picLocks noChangeAspect="1"/>
          </p:cNvPicPr>
          <p:nvPr/>
        </p:nvPicPr>
        <p:blipFill>
          <a:blip r:embed="rId3"/>
          <a:stretch>
            <a:fillRect/>
          </a:stretch>
        </p:blipFill>
        <p:spPr>
          <a:xfrm>
            <a:off x="704850" y="4495470"/>
            <a:ext cx="1250950" cy="619282"/>
          </a:xfrm>
          <a:prstGeom prst="rect">
            <a:avLst/>
          </a:prstGeom>
        </p:spPr>
      </p:pic>
      <p:pic>
        <p:nvPicPr>
          <p:cNvPr id="5" name="Picture 4" descr="Table&#10;&#10;Description automatically generated">
            <a:extLst>
              <a:ext uri="{FF2B5EF4-FFF2-40B4-BE49-F238E27FC236}">
                <a16:creationId xmlns:a16="http://schemas.microsoft.com/office/drawing/2014/main" id="{9D961668-7384-4040-8C2C-8C40A68D0C34}"/>
              </a:ext>
            </a:extLst>
          </p:cNvPr>
          <p:cNvPicPr>
            <a:picLocks noChangeAspect="1"/>
          </p:cNvPicPr>
          <p:nvPr/>
        </p:nvPicPr>
        <p:blipFill rotWithShape="1">
          <a:blip r:embed="rId4"/>
          <a:srcRect b="23823"/>
          <a:stretch/>
        </p:blipFill>
        <p:spPr>
          <a:xfrm>
            <a:off x="0" y="648306"/>
            <a:ext cx="5916510" cy="3744790"/>
          </a:xfrm>
          <a:prstGeom prst="rect">
            <a:avLst/>
          </a:prstGeom>
        </p:spPr>
      </p:pic>
      <p:sp>
        <p:nvSpPr>
          <p:cNvPr id="6" name="TextBox 5">
            <a:extLst>
              <a:ext uri="{FF2B5EF4-FFF2-40B4-BE49-F238E27FC236}">
                <a16:creationId xmlns:a16="http://schemas.microsoft.com/office/drawing/2014/main" id="{BC1F17C1-F6A3-4848-8151-282C6D4E40BD}"/>
              </a:ext>
            </a:extLst>
          </p:cNvPr>
          <p:cNvSpPr txBox="1"/>
          <p:nvPr/>
        </p:nvSpPr>
        <p:spPr>
          <a:xfrm>
            <a:off x="6274904" y="1397316"/>
            <a:ext cx="2405270" cy="2246769"/>
          </a:xfrm>
          <a:prstGeom prst="rect">
            <a:avLst/>
          </a:prstGeom>
          <a:noFill/>
        </p:spPr>
        <p:txBody>
          <a:bodyPr wrap="square" rtlCol="0">
            <a:spAutoFit/>
          </a:bodyPr>
          <a:lstStyle/>
          <a:p>
            <a:r>
              <a:rPr lang="en-US" dirty="0">
                <a:latin typeface="Avenir Book" panose="02000503020000020003" pitchFamily="2" charset="0"/>
              </a:rPr>
              <a:t>The important thing is to know where your voters are, how they turnout, and what challenges need to be overcome to pickup or win a seat.</a:t>
            </a:r>
          </a:p>
          <a:p>
            <a:endParaRPr lang="en-US" dirty="0">
              <a:latin typeface="Avenir Book" panose="02000503020000020003" pitchFamily="2" charset="0"/>
            </a:endParaRPr>
          </a:p>
          <a:p>
            <a:r>
              <a:rPr lang="en-US" dirty="0">
                <a:latin typeface="Avenir Book" panose="02000503020000020003" pitchFamily="2" charset="0"/>
              </a:rPr>
              <a:t>This will help any potential candidate get a feel for the work ahead.</a:t>
            </a:r>
          </a:p>
        </p:txBody>
      </p:sp>
    </p:spTree>
    <p:extLst>
      <p:ext uri="{BB962C8B-B14F-4D97-AF65-F5344CB8AC3E}">
        <p14:creationId xmlns:p14="http://schemas.microsoft.com/office/powerpoint/2010/main" val="1165056408"/>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body" idx="1"/>
          </p:nvPr>
        </p:nvSpPr>
        <p:spPr>
          <a:xfrm>
            <a:off x="0" y="1179988"/>
            <a:ext cx="9144000" cy="3242240"/>
          </a:xfrm>
          <a:prstGeom prst="rect">
            <a:avLst/>
          </a:prstGeom>
          <a:noFill/>
          <a:ln>
            <a:noFill/>
          </a:ln>
        </p:spPr>
        <p:txBody>
          <a:bodyPr spcFirstLastPara="1" wrap="square" lIns="0" tIns="34275" rIns="0" bIns="34275" anchor="t" anchorCtr="0">
            <a:noAutofit/>
          </a:bodyPr>
          <a:lstStyle/>
          <a:p>
            <a:pPr marL="558800" lvl="1" indent="-342900"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Begin by selecting the format in which the guide will be put together. This is not meant to be an ad hoc task.</a:t>
            </a:r>
          </a:p>
          <a:p>
            <a:pPr marL="215900" lvl="1" indent="0" algn="l" rtl="0">
              <a:lnSpc>
                <a:spcPct val="90000"/>
              </a:lnSpc>
              <a:spcBef>
                <a:spcPts val="0"/>
              </a:spcBef>
              <a:spcAft>
                <a:spcPts val="0"/>
              </a:spcAft>
              <a:buSzPts val="2400"/>
              <a:buNone/>
            </a:pPr>
            <a:r>
              <a:rPr lang="en" sz="2200" dirty="0">
                <a:solidFill>
                  <a:srgbClr val="3F3F3F"/>
                </a:solidFill>
                <a:latin typeface="Avenir Book" panose="02000503020000020003" pitchFamily="2" charset="0"/>
                <a:ea typeface="Georgia"/>
                <a:cs typeface="Georgia"/>
                <a:sym typeface="Georgia"/>
              </a:rPr>
              <a:t> </a:t>
            </a:r>
            <a:endParaRPr sz="2200" dirty="0">
              <a:solidFill>
                <a:srgbClr val="3F3F3F"/>
              </a:solidFill>
              <a:latin typeface="Avenir Book" panose="02000503020000020003" pitchFamily="2" charset="0"/>
              <a:ea typeface="Georgia"/>
              <a:cs typeface="Georgia"/>
              <a:sym typeface="Georgia"/>
            </a:endParaRPr>
          </a:p>
          <a:p>
            <a:pPr marL="558800" lvl="1" indent="-342900"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Consider using a google doc or google sheet. This will ensure that the document is accessible to multiple people within the organization.</a:t>
            </a:r>
          </a:p>
          <a:p>
            <a:pPr marL="215900" lvl="1" indent="0" algn="l" rtl="0">
              <a:lnSpc>
                <a:spcPct val="90000"/>
              </a:lnSpc>
              <a:spcBef>
                <a:spcPts val="0"/>
              </a:spcBef>
              <a:spcAft>
                <a:spcPts val="0"/>
              </a:spcAft>
              <a:buSzPts val="2400"/>
              <a:buNone/>
            </a:pPr>
            <a:endParaRPr sz="2200" dirty="0">
              <a:latin typeface="Avenir Book" panose="02000503020000020003" pitchFamily="2" charset="0"/>
            </a:endParaRPr>
          </a:p>
          <a:p>
            <a:pPr marL="558800" lvl="1" indent="-342900" algn="l" rtl="0">
              <a:lnSpc>
                <a:spcPct val="90000"/>
              </a:lnSpc>
              <a:spcBef>
                <a:spcPts val="0"/>
              </a:spcBef>
              <a:spcAft>
                <a:spcPts val="0"/>
              </a:spcAft>
              <a:buSzPts val="2400"/>
              <a:buFont typeface="Noto Sans Symbols"/>
              <a:buChar char="❖"/>
            </a:pPr>
            <a:r>
              <a:rPr lang="en" sz="2200" dirty="0">
                <a:solidFill>
                  <a:srgbClr val="3F3F3F"/>
                </a:solidFill>
                <a:latin typeface="Avenir Book" panose="02000503020000020003" pitchFamily="2" charset="0"/>
                <a:ea typeface="Georgia"/>
                <a:cs typeface="Georgia"/>
                <a:sym typeface="Georgia"/>
              </a:rPr>
              <a:t>Share the responsibility across multiple individuals. Consider setting up a committee or work group. Assign individuals to gather the information by municipality or group of municipalities. </a:t>
            </a:r>
            <a:endParaRPr sz="2200" dirty="0">
              <a:solidFill>
                <a:srgbClr val="3F3F3F"/>
              </a:solidFill>
              <a:latin typeface="Avenir Book" panose="02000503020000020003" pitchFamily="2" charset="0"/>
              <a:ea typeface="Georgia"/>
              <a:cs typeface="Georgia"/>
              <a:sym typeface="Georgia"/>
            </a:endParaRPr>
          </a:p>
        </p:txBody>
      </p:sp>
      <p:sp>
        <p:nvSpPr>
          <p:cNvPr id="126" name="Google Shape;126;p26"/>
          <p:cNvSpPr txBox="1">
            <a:spLocks noGrp="1"/>
          </p:cNvSpPr>
          <p:nvPr>
            <p:ph type="title"/>
          </p:nvPr>
        </p:nvSpPr>
        <p:spPr>
          <a:xfrm>
            <a:off x="800100" y="387084"/>
            <a:ext cx="7543800" cy="481200"/>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SzPts val="400"/>
              <a:buNone/>
            </a:pPr>
            <a:r>
              <a:rPr lang="en" sz="1500" dirty="0">
                <a:solidFill>
                  <a:srgbClr val="3B9AC8"/>
                </a:solidFill>
                <a:latin typeface="Avenir Black" panose="02000503020000020003" pitchFamily="2" charset="0"/>
                <a:ea typeface="Raleway"/>
                <a:cs typeface="Raleway"/>
                <a:sym typeface="Raleway"/>
              </a:rPr>
              <a:t> </a:t>
            </a:r>
            <a:r>
              <a:rPr lang="en" sz="3600" dirty="0">
                <a:solidFill>
                  <a:srgbClr val="102A4E"/>
                </a:solidFill>
                <a:latin typeface="Avenir Black" panose="02000503020000020003" pitchFamily="2" charset="0"/>
                <a:ea typeface="Georgia"/>
                <a:cs typeface="Georgia"/>
                <a:sym typeface="Georgia"/>
              </a:rPr>
              <a:t>Planning the Guide</a:t>
            </a:r>
            <a:endParaRPr sz="1500" dirty="0">
              <a:solidFill>
                <a:srgbClr val="102A4E"/>
              </a:solidFill>
              <a:latin typeface="Avenir Black" panose="02000503020000020003" pitchFamily="2" charset="0"/>
              <a:ea typeface="Georgia"/>
              <a:cs typeface="Georgia"/>
              <a:sym typeface="Georgia"/>
            </a:endParaRPr>
          </a:p>
        </p:txBody>
      </p:sp>
      <p:pic>
        <p:nvPicPr>
          <p:cNvPr id="4" name="Picture 3" descr="A picture containing text&#10;&#10;Description automatically generated">
            <a:extLst>
              <a:ext uri="{FF2B5EF4-FFF2-40B4-BE49-F238E27FC236}">
                <a16:creationId xmlns:a16="http://schemas.microsoft.com/office/drawing/2014/main" id="{B7AA59C4-B044-F94C-937C-E9BA4B8EAF06}"/>
              </a:ext>
            </a:extLst>
          </p:cNvPr>
          <p:cNvPicPr>
            <a:picLocks noChangeAspect="1"/>
          </p:cNvPicPr>
          <p:nvPr/>
        </p:nvPicPr>
        <p:blipFill>
          <a:blip r:embed="rId3"/>
          <a:stretch>
            <a:fillRect/>
          </a:stretch>
        </p:blipFill>
        <p:spPr>
          <a:xfrm>
            <a:off x="704850" y="4495470"/>
            <a:ext cx="1250950" cy="619282"/>
          </a:xfrm>
          <a:prstGeom prst="rect">
            <a:avLst/>
          </a:prstGeom>
        </p:spPr>
      </p:pic>
    </p:spTree>
  </p:cSld>
  <p:clrMapOvr>
    <a:masterClrMapping/>
  </p:clrMapOvr>
  <p:transition spd="slow">
    <p:fade thruBlk="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6041</TotalTime>
  <Words>3472</Words>
  <Application>Microsoft Macintosh PowerPoint</Application>
  <PresentationFormat>On-screen Show (16:9)</PresentationFormat>
  <Paragraphs>161</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Calibri</vt:lpstr>
      <vt:lpstr>Arial</vt:lpstr>
      <vt:lpstr>Avenir Book</vt:lpstr>
      <vt:lpstr>Constantia</vt:lpstr>
      <vt:lpstr>Avenir Medium</vt:lpstr>
      <vt:lpstr>Avenir Black</vt:lpstr>
      <vt:lpstr>Georgia</vt:lpstr>
      <vt:lpstr>Noto Sans Symbols</vt:lpstr>
      <vt:lpstr>Simple Light</vt:lpstr>
      <vt:lpstr>simple-light</vt:lpstr>
      <vt:lpstr> Bench Building &amp; Candidate Recruiting</vt:lpstr>
      <vt:lpstr> Overview</vt:lpstr>
      <vt:lpstr> Bench Building 101</vt:lpstr>
      <vt:lpstr> Do the Research Build a Recruiting Plan</vt:lpstr>
      <vt:lpstr> Public Office Guide</vt:lpstr>
      <vt:lpstr>PowerPoint Presentation</vt:lpstr>
      <vt:lpstr> Know your precincts / data</vt:lpstr>
      <vt:lpstr> Know your precincts / data</vt:lpstr>
      <vt:lpstr> Planning the Guide</vt:lpstr>
      <vt:lpstr>PowerPoint Presentation</vt:lpstr>
      <vt:lpstr> Questions?</vt:lpstr>
      <vt:lpstr> Candidate Recruiting 101</vt:lpstr>
      <vt:lpstr>PowerPoint Presentation</vt:lpstr>
      <vt:lpstr> Candidate Recruitment</vt:lpstr>
      <vt:lpstr>PowerPoint Presentation</vt:lpstr>
      <vt:lpstr> Candidate Recruitment</vt:lpstr>
      <vt:lpstr> Candidate Recruitment</vt:lpstr>
      <vt:lpstr> Candidate Recruitment</vt:lpstr>
      <vt:lpstr> Candidate Recruitment</vt:lpstr>
      <vt:lpstr> Candidate Recruitment</vt:lpstr>
      <vt:lpstr> Candidate Recruitment</vt:lpstr>
      <vt:lpstr> Candidate Recruitment</vt:lpstr>
      <vt:lpstr> Candidate Recruitment</vt:lpstr>
      <vt:lpstr> Candidate Recruitment</vt:lpstr>
      <vt:lpstr> Candidate Recruitment</vt:lpstr>
      <vt:lpstr> Candidate Support</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Bench Building 101</dc:title>
  <cp:lastModifiedBy>Jeff Winston</cp:lastModifiedBy>
  <cp:revision>51</cp:revision>
  <dcterms:modified xsi:type="dcterms:W3CDTF">2021-03-20T18:29:04Z</dcterms:modified>
</cp:coreProperties>
</file>